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7" r:id="rId2"/>
    <p:sldId id="324" r:id="rId3"/>
    <p:sldId id="330" r:id="rId4"/>
    <p:sldId id="327" r:id="rId5"/>
    <p:sldId id="258" r:id="rId6"/>
    <p:sldId id="328" r:id="rId7"/>
    <p:sldId id="259" r:id="rId8"/>
    <p:sldId id="329" r:id="rId9"/>
    <p:sldId id="261" r:id="rId10"/>
    <p:sldId id="266" r:id="rId11"/>
    <p:sldId id="272" r:id="rId12"/>
    <p:sldId id="274" r:id="rId13"/>
    <p:sldId id="278" r:id="rId14"/>
    <p:sldId id="283" r:id="rId15"/>
    <p:sldId id="288" r:id="rId16"/>
    <p:sldId id="289" r:id="rId17"/>
    <p:sldId id="291" r:id="rId18"/>
    <p:sldId id="296" r:id="rId19"/>
    <p:sldId id="298" r:id="rId20"/>
    <p:sldId id="303" r:id="rId21"/>
    <p:sldId id="305" r:id="rId22"/>
    <p:sldId id="309" r:id="rId23"/>
    <p:sldId id="325" r:id="rId24"/>
    <p:sldId id="312" r:id="rId25"/>
    <p:sldId id="317" r:id="rId26"/>
    <p:sldId id="323" r:id="rId27"/>
    <p:sldId id="32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3.svg"/><Relationship Id="rId1" Type="http://schemas.openxmlformats.org/officeDocument/2006/relationships/image" Target="../media/image28.png"/><Relationship Id="rId6" Type="http://schemas.openxmlformats.org/officeDocument/2006/relationships/image" Target="../media/image77.svg"/><Relationship Id="rId5" Type="http://schemas.openxmlformats.org/officeDocument/2006/relationships/image" Target="../media/image30.png"/><Relationship Id="rId4" Type="http://schemas.openxmlformats.org/officeDocument/2006/relationships/image" Target="../media/image75.sv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svg"/><Relationship Id="rId13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92.svg"/><Relationship Id="rId2" Type="http://schemas.openxmlformats.org/officeDocument/2006/relationships/image" Target="../media/image82.svg"/><Relationship Id="rId1" Type="http://schemas.openxmlformats.org/officeDocument/2006/relationships/image" Target="../media/image31.png"/><Relationship Id="rId6" Type="http://schemas.openxmlformats.org/officeDocument/2006/relationships/image" Target="../media/image86.svg"/><Relationship Id="rId11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../media/image90.svg"/><Relationship Id="rId4" Type="http://schemas.openxmlformats.org/officeDocument/2006/relationships/image" Target="../media/image84.svg"/><Relationship Id="rId9" Type="http://schemas.openxmlformats.org/officeDocument/2006/relationships/image" Target="../media/image35.png"/><Relationship Id="rId14" Type="http://schemas.openxmlformats.org/officeDocument/2006/relationships/image" Target="../media/image9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4.png"/><Relationship Id="rId6" Type="http://schemas.openxmlformats.org/officeDocument/2006/relationships/image" Target="../media/image14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8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10.png"/><Relationship Id="rId6" Type="http://schemas.openxmlformats.org/officeDocument/2006/relationships/image" Target="../media/image32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13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50.svg"/><Relationship Id="rId2" Type="http://schemas.openxmlformats.org/officeDocument/2006/relationships/image" Target="../media/image40.svg"/><Relationship Id="rId1" Type="http://schemas.openxmlformats.org/officeDocument/2006/relationships/image" Target="../media/image16.png"/><Relationship Id="rId6" Type="http://schemas.openxmlformats.org/officeDocument/2006/relationships/image" Target="../media/image44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48.svg"/><Relationship Id="rId4" Type="http://schemas.openxmlformats.org/officeDocument/2006/relationships/image" Target="../media/image42.svg"/><Relationship Id="rId9" Type="http://schemas.openxmlformats.org/officeDocument/2006/relationships/image" Target="../media/image20.png"/><Relationship Id="rId14" Type="http://schemas.openxmlformats.org/officeDocument/2006/relationships/image" Target="../media/image52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61.svg"/><Relationship Id="rId1" Type="http://schemas.openxmlformats.org/officeDocument/2006/relationships/image" Target="../media/image23.png"/><Relationship Id="rId6" Type="http://schemas.openxmlformats.org/officeDocument/2006/relationships/image" Target="../media/image65.svg"/><Relationship Id="rId5" Type="http://schemas.openxmlformats.org/officeDocument/2006/relationships/image" Target="../media/image25.png"/><Relationship Id="rId10" Type="http://schemas.openxmlformats.org/officeDocument/2006/relationships/image" Target="../media/image67.svg"/><Relationship Id="rId4" Type="http://schemas.openxmlformats.org/officeDocument/2006/relationships/image" Target="../media/image63.svg"/><Relationship Id="rId9" Type="http://schemas.openxmlformats.org/officeDocument/2006/relationships/image" Target="../media/image2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3.svg"/><Relationship Id="rId1" Type="http://schemas.openxmlformats.org/officeDocument/2006/relationships/image" Target="../media/image28.png"/><Relationship Id="rId6" Type="http://schemas.openxmlformats.org/officeDocument/2006/relationships/image" Target="../media/image77.svg"/><Relationship Id="rId5" Type="http://schemas.openxmlformats.org/officeDocument/2006/relationships/image" Target="../media/image30.png"/><Relationship Id="rId4" Type="http://schemas.openxmlformats.org/officeDocument/2006/relationships/image" Target="../media/image75.sv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svg"/><Relationship Id="rId13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92.svg"/><Relationship Id="rId2" Type="http://schemas.openxmlformats.org/officeDocument/2006/relationships/image" Target="../media/image82.svg"/><Relationship Id="rId1" Type="http://schemas.openxmlformats.org/officeDocument/2006/relationships/image" Target="../media/image31.png"/><Relationship Id="rId6" Type="http://schemas.openxmlformats.org/officeDocument/2006/relationships/image" Target="../media/image86.svg"/><Relationship Id="rId11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../media/image90.svg"/><Relationship Id="rId4" Type="http://schemas.openxmlformats.org/officeDocument/2006/relationships/image" Target="../media/image84.svg"/><Relationship Id="rId9" Type="http://schemas.openxmlformats.org/officeDocument/2006/relationships/image" Target="../media/image35.png"/><Relationship Id="rId14" Type="http://schemas.openxmlformats.org/officeDocument/2006/relationships/image" Target="../media/image9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4.png"/><Relationship Id="rId6" Type="http://schemas.openxmlformats.org/officeDocument/2006/relationships/image" Target="../media/image14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8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10.png"/><Relationship Id="rId6" Type="http://schemas.openxmlformats.org/officeDocument/2006/relationships/image" Target="../media/image32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1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13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50.svg"/><Relationship Id="rId2" Type="http://schemas.openxmlformats.org/officeDocument/2006/relationships/image" Target="../media/image40.svg"/><Relationship Id="rId1" Type="http://schemas.openxmlformats.org/officeDocument/2006/relationships/image" Target="../media/image16.png"/><Relationship Id="rId6" Type="http://schemas.openxmlformats.org/officeDocument/2006/relationships/image" Target="../media/image44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48.svg"/><Relationship Id="rId4" Type="http://schemas.openxmlformats.org/officeDocument/2006/relationships/image" Target="../media/image42.svg"/><Relationship Id="rId9" Type="http://schemas.openxmlformats.org/officeDocument/2006/relationships/image" Target="../media/image20.png"/><Relationship Id="rId14" Type="http://schemas.openxmlformats.org/officeDocument/2006/relationships/image" Target="../media/image52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61.svg"/><Relationship Id="rId1" Type="http://schemas.openxmlformats.org/officeDocument/2006/relationships/image" Target="../media/image23.png"/><Relationship Id="rId6" Type="http://schemas.openxmlformats.org/officeDocument/2006/relationships/image" Target="../media/image65.svg"/><Relationship Id="rId5" Type="http://schemas.openxmlformats.org/officeDocument/2006/relationships/image" Target="../media/image25.png"/><Relationship Id="rId10" Type="http://schemas.openxmlformats.org/officeDocument/2006/relationships/image" Target="../media/image67.svg"/><Relationship Id="rId4" Type="http://schemas.openxmlformats.org/officeDocument/2006/relationships/image" Target="../media/image63.svg"/><Relationship Id="rId9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7C193-7843-49A0-92E3-08FD4C8F5C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3701029-79FA-48F4-AAE4-F80C32D6BCA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To explore barriers to effect transition</a:t>
          </a:r>
          <a:endParaRPr lang="en-US"/>
        </a:p>
      </dgm:t>
    </dgm:pt>
    <dgm:pt modelId="{501851CF-158C-4F8F-907B-E26DC91E6DCF}" type="parTrans" cxnId="{6AAD2767-2635-42EF-BEBD-E3CA4EDB6DAD}">
      <dgm:prSet/>
      <dgm:spPr/>
      <dgm:t>
        <a:bodyPr/>
        <a:lstStyle/>
        <a:p>
          <a:endParaRPr lang="en-US"/>
        </a:p>
      </dgm:t>
    </dgm:pt>
    <dgm:pt modelId="{29A22F12-B789-4E64-B9D8-6E1AD16703BD}" type="sibTrans" cxnId="{6AAD2767-2635-42EF-BEBD-E3CA4EDB6DAD}">
      <dgm:prSet/>
      <dgm:spPr/>
      <dgm:t>
        <a:bodyPr/>
        <a:lstStyle/>
        <a:p>
          <a:endParaRPr lang="en-US"/>
        </a:p>
      </dgm:t>
    </dgm:pt>
    <dgm:pt modelId="{37FAF9AB-D337-4ADA-91BF-71A68E7397B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To identify examples of good practice</a:t>
          </a:r>
          <a:endParaRPr lang="en-US" dirty="0"/>
        </a:p>
      </dgm:t>
    </dgm:pt>
    <dgm:pt modelId="{D158EC40-6B7D-4254-AA8C-94799325D26A}" type="parTrans" cxnId="{10C4734E-4B83-461F-BD55-574F698F3D8E}">
      <dgm:prSet/>
      <dgm:spPr/>
      <dgm:t>
        <a:bodyPr/>
        <a:lstStyle/>
        <a:p>
          <a:endParaRPr lang="en-US"/>
        </a:p>
      </dgm:t>
    </dgm:pt>
    <dgm:pt modelId="{7BD62EA7-5CDE-4F72-9F4B-396243E6AB39}" type="sibTrans" cxnId="{10C4734E-4B83-461F-BD55-574F698F3D8E}">
      <dgm:prSet/>
      <dgm:spPr/>
      <dgm:t>
        <a:bodyPr/>
        <a:lstStyle/>
        <a:p>
          <a:endParaRPr lang="en-US"/>
        </a:p>
      </dgm:t>
    </dgm:pt>
    <dgm:pt modelId="{4DD4E303-F312-4672-93AD-BD0DE0FE380E}" type="pres">
      <dgm:prSet presAssocID="{FF67C193-7843-49A0-92E3-08FD4C8F5C1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5B0689-87F4-43FD-AB23-D8752EB7B23D}" type="pres">
      <dgm:prSet presAssocID="{B3701029-79FA-48F4-AAE4-F80C32D6BCA4}" presName="compNode" presStyleCnt="0"/>
      <dgm:spPr/>
    </dgm:pt>
    <dgm:pt modelId="{4DF6C96F-337C-4D9C-8DB6-BD1EC440DD81}" type="pres">
      <dgm:prSet presAssocID="{B3701029-79FA-48F4-AAE4-F80C32D6BCA4}" presName="bgRect" presStyleLbl="bgShp" presStyleIdx="0" presStyleCnt="2"/>
      <dgm:spPr/>
    </dgm:pt>
    <dgm:pt modelId="{F2C5E053-6B36-4DE6-961B-A8D2EBE530FB}" type="pres">
      <dgm:prSet presAssocID="{B3701029-79FA-48F4-AAE4-F80C32D6BC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CCE9F192-81A1-43B3-A6EA-3B421E2DEC09}" type="pres">
      <dgm:prSet presAssocID="{B3701029-79FA-48F4-AAE4-F80C32D6BCA4}" presName="spaceRect" presStyleCnt="0"/>
      <dgm:spPr/>
    </dgm:pt>
    <dgm:pt modelId="{9561F358-3A7F-46C2-9D6E-6970324EE759}" type="pres">
      <dgm:prSet presAssocID="{B3701029-79FA-48F4-AAE4-F80C32D6BCA4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75E1C86-E089-4B03-AF2A-C92A2A6D8172}" type="pres">
      <dgm:prSet presAssocID="{29A22F12-B789-4E64-B9D8-6E1AD16703BD}" presName="sibTrans" presStyleCnt="0"/>
      <dgm:spPr/>
    </dgm:pt>
    <dgm:pt modelId="{24AADDAB-E609-43F0-BA40-AFA5AEE3A083}" type="pres">
      <dgm:prSet presAssocID="{37FAF9AB-D337-4ADA-91BF-71A68E7397B0}" presName="compNode" presStyleCnt="0"/>
      <dgm:spPr/>
    </dgm:pt>
    <dgm:pt modelId="{0510FAD9-E009-439C-B9C6-EEB7D4D977CF}" type="pres">
      <dgm:prSet presAssocID="{37FAF9AB-D337-4ADA-91BF-71A68E7397B0}" presName="bgRect" presStyleLbl="bgShp" presStyleIdx="1" presStyleCnt="2"/>
      <dgm:spPr/>
    </dgm:pt>
    <dgm:pt modelId="{9F8325A0-527E-434A-88DB-7E4D150D5464}" type="pres">
      <dgm:prSet presAssocID="{37FAF9AB-D337-4ADA-91BF-71A68E7397B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8C9C1AA-309B-428A-B46E-082CDB1D4942}" type="pres">
      <dgm:prSet presAssocID="{37FAF9AB-D337-4ADA-91BF-71A68E7397B0}" presName="spaceRect" presStyleCnt="0"/>
      <dgm:spPr/>
    </dgm:pt>
    <dgm:pt modelId="{C7E3D03E-DC17-4CF3-A4D6-D5909771CE85}" type="pres">
      <dgm:prSet presAssocID="{37FAF9AB-D337-4ADA-91BF-71A68E7397B0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D2767-2635-42EF-BEBD-E3CA4EDB6DAD}" srcId="{FF67C193-7843-49A0-92E3-08FD4C8F5C1B}" destId="{B3701029-79FA-48F4-AAE4-F80C32D6BCA4}" srcOrd="0" destOrd="0" parTransId="{501851CF-158C-4F8F-907B-E26DC91E6DCF}" sibTransId="{29A22F12-B789-4E64-B9D8-6E1AD16703BD}"/>
    <dgm:cxn modelId="{39506A40-ED5C-4D05-B02B-4515221DD795}" type="presOf" srcId="{FF67C193-7843-49A0-92E3-08FD4C8F5C1B}" destId="{4DD4E303-F312-4672-93AD-BD0DE0FE380E}" srcOrd="0" destOrd="0" presId="urn:microsoft.com/office/officeart/2018/2/layout/IconVerticalSolidList"/>
    <dgm:cxn modelId="{3C40E569-4772-449C-913B-A3D0BF1D1CC9}" type="presOf" srcId="{37FAF9AB-D337-4ADA-91BF-71A68E7397B0}" destId="{C7E3D03E-DC17-4CF3-A4D6-D5909771CE85}" srcOrd="0" destOrd="0" presId="urn:microsoft.com/office/officeart/2018/2/layout/IconVerticalSolidList"/>
    <dgm:cxn modelId="{10C4734E-4B83-461F-BD55-574F698F3D8E}" srcId="{FF67C193-7843-49A0-92E3-08FD4C8F5C1B}" destId="{37FAF9AB-D337-4ADA-91BF-71A68E7397B0}" srcOrd="1" destOrd="0" parTransId="{D158EC40-6B7D-4254-AA8C-94799325D26A}" sibTransId="{7BD62EA7-5CDE-4F72-9F4B-396243E6AB39}"/>
    <dgm:cxn modelId="{3AD49260-C63B-4CAB-AC5D-4A0FBC9C0604}" type="presOf" srcId="{B3701029-79FA-48F4-AAE4-F80C32D6BCA4}" destId="{9561F358-3A7F-46C2-9D6E-6970324EE759}" srcOrd="0" destOrd="0" presId="urn:microsoft.com/office/officeart/2018/2/layout/IconVerticalSolidList"/>
    <dgm:cxn modelId="{0A563074-3A1C-4AFB-802D-2BD6108F25CC}" type="presParOf" srcId="{4DD4E303-F312-4672-93AD-BD0DE0FE380E}" destId="{2C5B0689-87F4-43FD-AB23-D8752EB7B23D}" srcOrd="0" destOrd="0" presId="urn:microsoft.com/office/officeart/2018/2/layout/IconVerticalSolidList"/>
    <dgm:cxn modelId="{E44FEA86-E9BB-44D0-B0D9-21653DB1E033}" type="presParOf" srcId="{2C5B0689-87F4-43FD-AB23-D8752EB7B23D}" destId="{4DF6C96F-337C-4D9C-8DB6-BD1EC440DD81}" srcOrd="0" destOrd="0" presId="urn:microsoft.com/office/officeart/2018/2/layout/IconVerticalSolidList"/>
    <dgm:cxn modelId="{1E0B3E28-BB40-4A49-B5C8-36DDE5FAC7A2}" type="presParOf" srcId="{2C5B0689-87F4-43FD-AB23-D8752EB7B23D}" destId="{F2C5E053-6B36-4DE6-961B-A8D2EBE530FB}" srcOrd="1" destOrd="0" presId="urn:microsoft.com/office/officeart/2018/2/layout/IconVerticalSolidList"/>
    <dgm:cxn modelId="{7E8A1FC4-D268-429D-82D9-E7004E687F7E}" type="presParOf" srcId="{2C5B0689-87F4-43FD-AB23-D8752EB7B23D}" destId="{CCE9F192-81A1-43B3-A6EA-3B421E2DEC09}" srcOrd="2" destOrd="0" presId="urn:microsoft.com/office/officeart/2018/2/layout/IconVerticalSolidList"/>
    <dgm:cxn modelId="{4800A243-4D5E-4A96-9BA4-F2BF92E26419}" type="presParOf" srcId="{2C5B0689-87F4-43FD-AB23-D8752EB7B23D}" destId="{9561F358-3A7F-46C2-9D6E-6970324EE759}" srcOrd="3" destOrd="0" presId="urn:microsoft.com/office/officeart/2018/2/layout/IconVerticalSolidList"/>
    <dgm:cxn modelId="{0DC3B2B8-9FB7-4717-880E-16E3C5ECFAE3}" type="presParOf" srcId="{4DD4E303-F312-4672-93AD-BD0DE0FE380E}" destId="{075E1C86-E089-4B03-AF2A-C92A2A6D8172}" srcOrd="1" destOrd="0" presId="urn:microsoft.com/office/officeart/2018/2/layout/IconVerticalSolidList"/>
    <dgm:cxn modelId="{31C75973-4326-423E-B7DF-F99BCCE7F141}" type="presParOf" srcId="{4DD4E303-F312-4672-93AD-BD0DE0FE380E}" destId="{24AADDAB-E609-43F0-BA40-AFA5AEE3A083}" srcOrd="2" destOrd="0" presId="urn:microsoft.com/office/officeart/2018/2/layout/IconVerticalSolidList"/>
    <dgm:cxn modelId="{16E85B34-C8CC-49D9-9543-CE7E9F8215D3}" type="presParOf" srcId="{24AADDAB-E609-43F0-BA40-AFA5AEE3A083}" destId="{0510FAD9-E009-439C-B9C6-EEB7D4D977CF}" srcOrd="0" destOrd="0" presId="urn:microsoft.com/office/officeart/2018/2/layout/IconVerticalSolidList"/>
    <dgm:cxn modelId="{A0012DFC-1040-4404-BBC0-AEE06A6624F4}" type="presParOf" srcId="{24AADDAB-E609-43F0-BA40-AFA5AEE3A083}" destId="{9F8325A0-527E-434A-88DB-7E4D150D5464}" srcOrd="1" destOrd="0" presId="urn:microsoft.com/office/officeart/2018/2/layout/IconVerticalSolidList"/>
    <dgm:cxn modelId="{0666EB16-2AB4-4076-9339-8C09DFD7E218}" type="presParOf" srcId="{24AADDAB-E609-43F0-BA40-AFA5AEE3A083}" destId="{48C9C1AA-309B-428A-B46E-082CDB1D4942}" srcOrd="2" destOrd="0" presId="urn:microsoft.com/office/officeart/2018/2/layout/IconVerticalSolidList"/>
    <dgm:cxn modelId="{03706906-94E2-49CC-946D-DE82B926ECCF}" type="presParOf" srcId="{24AADDAB-E609-43F0-BA40-AFA5AEE3A083}" destId="{C7E3D03E-DC17-4CF3-A4D6-D5909771CE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2A67A0-DAA4-4F94-9529-A2323594CEA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C116CD24-DAA2-4370-A1BA-8203C1C7383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Beginning </a:t>
          </a:r>
          <a:endParaRPr lang="en-US"/>
        </a:p>
      </dgm:t>
    </dgm:pt>
    <dgm:pt modelId="{9D6073FF-27C0-4103-987C-15005DA97335}" type="parTrans" cxnId="{DAA189DE-F8EA-46C0-9DD5-65C8F85804FD}">
      <dgm:prSet/>
      <dgm:spPr/>
      <dgm:t>
        <a:bodyPr/>
        <a:lstStyle/>
        <a:p>
          <a:endParaRPr lang="en-US"/>
        </a:p>
      </dgm:t>
    </dgm:pt>
    <dgm:pt modelId="{EF0BAA48-0B8C-4456-8FC0-201C52A2E140}" type="sibTrans" cxnId="{DAA189DE-F8EA-46C0-9DD5-65C8F85804FD}">
      <dgm:prSet/>
      <dgm:spPr/>
      <dgm:t>
        <a:bodyPr/>
        <a:lstStyle/>
        <a:p>
          <a:endParaRPr lang="en-US"/>
        </a:p>
      </dgm:t>
    </dgm:pt>
    <dgm:pt modelId="{63E42880-FD80-49AF-9155-D8711A6C103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Middle </a:t>
          </a:r>
          <a:endParaRPr lang="en-US"/>
        </a:p>
      </dgm:t>
    </dgm:pt>
    <dgm:pt modelId="{33D9165D-FC32-4243-B3FA-ACD535F7F874}" type="parTrans" cxnId="{684A0B1E-1B1D-4719-A3B8-EAB756F80F78}">
      <dgm:prSet/>
      <dgm:spPr/>
      <dgm:t>
        <a:bodyPr/>
        <a:lstStyle/>
        <a:p>
          <a:endParaRPr lang="en-US"/>
        </a:p>
      </dgm:t>
    </dgm:pt>
    <dgm:pt modelId="{9088E6C2-D3D0-46F6-88D4-D2174E8B60A5}" type="sibTrans" cxnId="{684A0B1E-1B1D-4719-A3B8-EAB756F80F78}">
      <dgm:prSet/>
      <dgm:spPr/>
      <dgm:t>
        <a:bodyPr/>
        <a:lstStyle/>
        <a:p>
          <a:endParaRPr lang="en-US"/>
        </a:p>
      </dgm:t>
    </dgm:pt>
    <dgm:pt modelId="{DD84B4AF-35D6-48B7-8500-FAD7A62E91D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End </a:t>
          </a:r>
          <a:endParaRPr lang="en-US"/>
        </a:p>
      </dgm:t>
    </dgm:pt>
    <dgm:pt modelId="{A5948E96-8BE6-4DA8-929D-DC1ED2A0B0D1}" type="parTrans" cxnId="{E1C6DF0E-B623-4A84-99F3-8A10AB328FF3}">
      <dgm:prSet/>
      <dgm:spPr/>
      <dgm:t>
        <a:bodyPr/>
        <a:lstStyle/>
        <a:p>
          <a:endParaRPr lang="en-US"/>
        </a:p>
      </dgm:t>
    </dgm:pt>
    <dgm:pt modelId="{DAF31E2C-9C72-4040-9EEE-9EF936A96C96}" type="sibTrans" cxnId="{E1C6DF0E-B623-4A84-99F3-8A10AB328FF3}">
      <dgm:prSet/>
      <dgm:spPr/>
      <dgm:t>
        <a:bodyPr/>
        <a:lstStyle/>
        <a:p>
          <a:endParaRPr lang="en-US"/>
        </a:p>
      </dgm:t>
    </dgm:pt>
    <dgm:pt modelId="{9A4065D9-B1FF-4A18-8B5E-C29B2D7FC9E4}" type="pres">
      <dgm:prSet presAssocID="{392A67A0-DAA4-4F94-9529-A2323594CEA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38A344-E1C4-4029-9023-02F270D1FC91}" type="pres">
      <dgm:prSet presAssocID="{C116CD24-DAA2-4370-A1BA-8203C1C73836}" presName="compNode" presStyleCnt="0"/>
      <dgm:spPr/>
    </dgm:pt>
    <dgm:pt modelId="{C429577A-881F-48CB-8AB3-8D40D32D94B3}" type="pres">
      <dgm:prSet presAssocID="{C116CD24-DAA2-4370-A1BA-8203C1C73836}" presName="bgRect" presStyleLbl="bgShp" presStyleIdx="0" presStyleCnt="3"/>
      <dgm:spPr/>
    </dgm:pt>
    <dgm:pt modelId="{57E889AA-04E7-478F-9106-1F21BB6EE87A}" type="pres">
      <dgm:prSet presAssocID="{C116CD24-DAA2-4370-A1BA-8203C1C73836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eginning"/>
        </a:ext>
      </dgm:extLst>
    </dgm:pt>
    <dgm:pt modelId="{4CD57B0C-9E66-48DC-8BC4-B6988049A62C}" type="pres">
      <dgm:prSet presAssocID="{C116CD24-DAA2-4370-A1BA-8203C1C73836}" presName="spaceRect" presStyleCnt="0"/>
      <dgm:spPr/>
    </dgm:pt>
    <dgm:pt modelId="{7A6DCAA3-43C5-4A56-80DD-213C302AB0E3}" type="pres">
      <dgm:prSet presAssocID="{C116CD24-DAA2-4370-A1BA-8203C1C7383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3BB696-D8B8-4554-AA69-0593F0F47469}" type="pres">
      <dgm:prSet presAssocID="{EF0BAA48-0B8C-4456-8FC0-201C52A2E140}" presName="sibTrans" presStyleCnt="0"/>
      <dgm:spPr/>
    </dgm:pt>
    <dgm:pt modelId="{089659EA-5153-44D7-8200-AD48797F10D8}" type="pres">
      <dgm:prSet presAssocID="{63E42880-FD80-49AF-9155-D8711A6C1035}" presName="compNode" presStyleCnt="0"/>
      <dgm:spPr/>
    </dgm:pt>
    <dgm:pt modelId="{53D54C7E-C5A2-41B9-8061-28F65DD7A4EF}" type="pres">
      <dgm:prSet presAssocID="{63E42880-FD80-49AF-9155-D8711A6C1035}" presName="bgRect" presStyleLbl="bgShp" presStyleIdx="1" presStyleCnt="3"/>
      <dgm:spPr/>
    </dgm:pt>
    <dgm:pt modelId="{1CD98DD7-3002-4583-B3A0-C184853DE593}" type="pres">
      <dgm:prSet presAssocID="{63E42880-FD80-49AF-9155-D8711A6C1035}" presName="iconRect" presStyleLbl="node1" presStyleIdx="1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2C3CB742-5B1C-4D9A-B8B9-470580A189BB}" type="pres">
      <dgm:prSet presAssocID="{63E42880-FD80-49AF-9155-D8711A6C1035}" presName="spaceRect" presStyleCnt="0"/>
      <dgm:spPr/>
    </dgm:pt>
    <dgm:pt modelId="{A64CC60D-79D6-4DE8-A2EA-A50FECA2A048}" type="pres">
      <dgm:prSet presAssocID="{63E42880-FD80-49AF-9155-D8711A6C1035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8E964B6-4161-4DAC-9DF9-27D14A670AB8}" type="pres">
      <dgm:prSet presAssocID="{9088E6C2-D3D0-46F6-88D4-D2174E8B60A5}" presName="sibTrans" presStyleCnt="0"/>
      <dgm:spPr/>
    </dgm:pt>
    <dgm:pt modelId="{9CBE6A71-18D1-42D1-B215-698D24B6DCC1}" type="pres">
      <dgm:prSet presAssocID="{DD84B4AF-35D6-48B7-8500-FAD7A62E91D6}" presName="compNode" presStyleCnt="0"/>
      <dgm:spPr/>
    </dgm:pt>
    <dgm:pt modelId="{D484C933-C8F8-4A20-B612-F3DFB804D7AF}" type="pres">
      <dgm:prSet presAssocID="{DD84B4AF-35D6-48B7-8500-FAD7A62E91D6}" presName="bgRect" presStyleLbl="bgShp" presStyleIdx="2" presStyleCnt="3"/>
      <dgm:spPr/>
    </dgm:pt>
    <dgm:pt modelId="{A8D65756-D702-4F92-92E8-0C1CF871A18E}" type="pres">
      <dgm:prSet presAssocID="{DD84B4AF-35D6-48B7-8500-FAD7A62E91D6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unglasses Face with Solid Fill"/>
        </a:ext>
      </dgm:extLst>
    </dgm:pt>
    <dgm:pt modelId="{E5FF3938-F285-4621-842E-8433253FB9B6}" type="pres">
      <dgm:prSet presAssocID="{DD84B4AF-35D6-48B7-8500-FAD7A62E91D6}" presName="spaceRect" presStyleCnt="0"/>
      <dgm:spPr/>
    </dgm:pt>
    <dgm:pt modelId="{78500800-F3C2-4E7C-8389-BF76764BA49D}" type="pres">
      <dgm:prSet presAssocID="{DD84B4AF-35D6-48B7-8500-FAD7A62E91D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AA189DE-F8EA-46C0-9DD5-65C8F85804FD}" srcId="{392A67A0-DAA4-4F94-9529-A2323594CEAE}" destId="{C116CD24-DAA2-4370-A1BA-8203C1C73836}" srcOrd="0" destOrd="0" parTransId="{9D6073FF-27C0-4103-987C-15005DA97335}" sibTransId="{EF0BAA48-0B8C-4456-8FC0-201C52A2E140}"/>
    <dgm:cxn modelId="{D01EAC0C-7E83-44ED-B7AE-B9A35481CE51}" type="presOf" srcId="{DD84B4AF-35D6-48B7-8500-FAD7A62E91D6}" destId="{78500800-F3C2-4E7C-8389-BF76764BA49D}" srcOrd="0" destOrd="0" presId="urn:microsoft.com/office/officeart/2018/2/layout/IconVerticalSolidList"/>
    <dgm:cxn modelId="{23CE3D9D-9EE1-4F6A-A6F9-BF8AF28D9625}" type="presOf" srcId="{392A67A0-DAA4-4F94-9529-A2323594CEAE}" destId="{9A4065D9-B1FF-4A18-8B5E-C29B2D7FC9E4}" srcOrd="0" destOrd="0" presId="urn:microsoft.com/office/officeart/2018/2/layout/IconVerticalSolidList"/>
    <dgm:cxn modelId="{E1C6DF0E-B623-4A84-99F3-8A10AB328FF3}" srcId="{392A67A0-DAA4-4F94-9529-A2323594CEAE}" destId="{DD84B4AF-35D6-48B7-8500-FAD7A62E91D6}" srcOrd="2" destOrd="0" parTransId="{A5948E96-8BE6-4DA8-929D-DC1ED2A0B0D1}" sibTransId="{DAF31E2C-9C72-4040-9EEE-9EF936A96C96}"/>
    <dgm:cxn modelId="{FC2B8925-5677-4081-A399-11846376693A}" type="presOf" srcId="{63E42880-FD80-49AF-9155-D8711A6C1035}" destId="{A64CC60D-79D6-4DE8-A2EA-A50FECA2A048}" srcOrd="0" destOrd="0" presId="urn:microsoft.com/office/officeart/2018/2/layout/IconVerticalSolidList"/>
    <dgm:cxn modelId="{684A0B1E-1B1D-4719-A3B8-EAB756F80F78}" srcId="{392A67A0-DAA4-4F94-9529-A2323594CEAE}" destId="{63E42880-FD80-49AF-9155-D8711A6C1035}" srcOrd="1" destOrd="0" parTransId="{33D9165D-FC32-4243-B3FA-ACD535F7F874}" sibTransId="{9088E6C2-D3D0-46F6-88D4-D2174E8B60A5}"/>
    <dgm:cxn modelId="{C8F7247B-072B-4507-B040-8883F14846CE}" type="presOf" srcId="{C116CD24-DAA2-4370-A1BA-8203C1C73836}" destId="{7A6DCAA3-43C5-4A56-80DD-213C302AB0E3}" srcOrd="0" destOrd="0" presId="urn:microsoft.com/office/officeart/2018/2/layout/IconVerticalSolidList"/>
    <dgm:cxn modelId="{776626E0-15D8-43D8-A2F2-A2678F49FDEB}" type="presParOf" srcId="{9A4065D9-B1FF-4A18-8B5E-C29B2D7FC9E4}" destId="{B438A344-E1C4-4029-9023-02F270D1FC91}" srcOrd="0" destOrd="0" presId="urn:microsoft.com/office/officeart/2018/2/layout/IconVerticalSolidList"/>
    <dgm:cxn modelId="{387FE21F-5268-44F8-B441-EAA74E112B37}" type="presParOf" srcId="{B438A344-E1C4-4029-9023-02F270D1FC91}" destId="{C429577A-881F-48CB-8AB3-8D40D32D94B3}" srcOrd="0" destOrd="0" presId="urn:microsoft.com/office/officeart/2018/2/layout/IconVerticalSolidList"/>
    <dgm:cxn modelId="{A9528C01-0BE9-432D-AE87-D76BD7DAABAC}" type="presParOf" srcId="{B438A344-E1C4-4029-9023-02F270D1FC91}" destId="{57E889AA-04E7-478F-9106-1F21BB6EE87A}" srcOrd="1" destOrd="0" presId="urn:microsoft.com/office/officeart/2018/2/layout/IconVerticalSolidList"/>
    <dgm:cxn modelId="{3BD3900A-D072-4EF2-85E1-155E88FA67D9}" type="presParOf" srcId="{B438A344-E1C4-4029-9023-02F270D1FC91}" destId="{4CD57B0C-9E66-48DC-8BC4-B6988049A62C}" srcOrd="2" destOrd="0" presId="urn:microsoft.com/office/officeart/2018/2/layout/IconVerticalSolidList"/>
    <dgm:cxn modelId="{2A79FBB3-7060-4D79-9738-5470EFACD7CA}" type="presParOf" srcId="{B438A344-E1C4-4029-9023-02F270D1FC91}" destId="{7A6DCAA3-43C5-4A56-80DD-213C302AB0E3}" srcOrd="3" destOrd="0" presId="urn:microsoft.com/office/officeart/2018/2/layout/IconVerticalSolidList"/>
    <dgm:cxn modelId="{0F09C1C4-43F9-40AA-A363-CE24331D89D3}" type="presParOf" srcId="{9A4065D9-B1FF-4A18-8B5E-C29B2D7FC9E4}" destId="{AE3BB696-D8B8-4554-AA69-0593F0F47469}" srcOrd="1" destOrd="0" presId="urn:microsoft.com/office/officeart/2018/2/layout/IconVerticalSolidList"/>
    <dgm:cxn modelId="{3F299C2A-42EE-4874-BCFA-2287698D2B57}" type="presParOf" srcId="{9A4065D9-B1FF-4A18-8B5E-C29B2D7FC9E4}" destId="{089659EA-5153-44D7-8200-AD48797F10D8}" srcOrd="2" destOrd="0" presId="urn:microsoft.com/office/officeart/2018/2/layout/IconVerticalSolidList"/>
    <dgm:cxn modelId="{292BCE9A-4ABF-4522-A08F-DF5877C3D836}" type="presParOf" srcId="{089659EA-5153-44D7-8200-AD48797F10D8}" destId="{53D54C7E-C5A2-41B9-8061-28F65DD7A4EF}" srcOrd="0" destOrd="0" presId="urn:microsoft.com/office/officeart/2018/2/layout/IconVerticalSolidList"/>
    <dgm:cxn modelId="{73EF9620-E6FB-4EAC-8787-E9D52CDF4C04}" type="presParOf" srcId="{089659EA-5153-44D7-8200-AD48797F10D8}" destId="{1CD98DD7-3002-4583-B3A0-C184853DE593}" srcOrd="1" destOrd="0" presId="urn:microsoft.com/office/officeart/2018/2/layout/IconVerticalSolidList"/>
    <dgm:cxn modelId="{557736E4-2912-480D-B3CD-49DB5899B91C}" type="presParOf" srcId="{089659EA-5153-44D7-8200-AD48797F10D8}" destId="{2C3CB742-5B1C-4D9A-B8B9-470580A189BB}" srcOrd="2" destOrd="0" presId="urn:microsoft.com/office/officeart/2018/2/layout/IconVerticalSolidList"/>
    <dgm:cxn modelId="{EBA8551D-9D4E-4B24-890C-5F501B047AF8}" type="presParOf" srcId="{089659EA-5153-44D7-8200-AD48797F10D8}" destId="{A64CC60D-79D6-4DE8-A2EA-A50FECA2A048}" srcOrd="3" destOrd="0" presId="urn:microsoft.com/office/officeart/2018/2/layout/IconVerticalSolidList"/>
    <dgm:cxn modelId="{59F40B4D-BF05-4915-AEEA-88C29AC273C2}" type="presParOf" srcId="{9A4065D9-B1FF-4A18-8B5E-C29B2D7FC9E4}" destId="{D8E964B6-4161-4DAC-9DF9-27D14A670AB8}" srcOrd="3" destOrd="0" presId="urn:microsoft.com/office/officeart/2018/2/layout/IconVerticalSolidList"/>
    <dgm:cxn modelId="{998FFC27-17ED-448C-9148-3A1C817F69A0}" type="presParOf" srcId="{9A4065D9-B1FF-4A18-8B5E-C29B2D7FC9E4}" destId="{9CBE6A71-18D1-42D1-B215-698D24B6DCC1}" srcOrd="4" destOrd="0" presId="urn:microsoft.com/office/officeart/2018/2/layout/IconVerticalSolidList"/>
    <dgm:cxn modelId="{7FEEFA26-7B7E-42AB-87CE-F445E8B97CA3}" type="presParOf" srcId="{9CBE6A71-18D1-42D1-B215-698D24B6DCC1}" destId="{D484C933-C8F8-4A20-B612-F3DFB804D7AF}" srcOrd="0" destOrd="0" presId="urn:microsoft.com/office/officeart/2018/2/layout/IconVerticalSolidList"/>
    <dgm:cxn modelId="{18A6890E-F0A6-4FAE-8532-B058FA257A8E}" type="presParOf" srcId="{9CBE6A71-18D1-42D1-B215-698D24B6DCC1}" destId="{A8D65756-D702-4F92-92E8-0C1CF871A18E}" srcOrd="1" destOrd="0" presId="urn:microsoft.com/office/officeart/2018/2/layout/IconVerticalSolidList"/>
    <dgm:cxn modelId="{425C87C9-E63E-43A7-9C60-EA98A4C99E11}" type="presParOf" srcId="{9CBE6A71-18D1-42D1-B215-698D24B6DCC1}" destId="{E5FF3938-F285-4621-842E-8433253FB9B6}" srcOrd="2" destOrd="0" presId="urn:microsoft.com/office/officeart/2018/2/layout/IconVerticalSolidList"/>
    <dgm:cxn modelId="{6ECCCEAD-0243-4B3C-B1E9-514E2BE3D991}" type="presParOf" srcId="{9CBE6A71-18D1-42D1-B215-698D24B6DCC1}" destId="{78500800-F3C2-4E7C-8389-BF76764BA4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027B46-AE13-4F4F-8C8B-DC01988D6E9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A34AAB5-1E31-4251-9610-6CD4EB822C3B}">
      <dgm:prSet/>
      <dgm:spPr/>
      <dgm:t>
        <a:bodyPr/>
        <a:lstStyle/>
        <a:p>
          <a:r>
            <a:rPr lang="en-US" b="1" i="1"/>
            <a:t>Adult / children /services</a:t>
          </a:r>
          <a:endParaRPr lang="en-US"/>
        </a:p>
      </dgm:t>
    </dgm:pt>
    <dgm:pt modelId="{70167ECF-9A87-4B14-ADDD-DADAEF0C3BE2}" type="parTrans" cxnId="{4DD51A62-A369-4927-B22F-F79F0B9E95FA}">
      <dgm:prSet/>
      <dgm:spPr/>
      <dgm:t>
        <a:bodyPr/>
        <a:lstStyle/>
        <a:p>
          <a:endParaRPr lang="en-US"/>
        </a:p>
      </dgm:t>
    </dgm:pt>
    <dgm:pt modelId="{FE07DEC1-7988-48C4-9AE8-0BA613B5FFF7}" type="sibTrans" cxnId="{4DD51A62-A369-4927-B22F-F79F0B9E95FA}">
      <dgm:prSet/>
      <dgm:spPr/>
      <dgm:t>
        <a:bodyPr/>
        <a:lstStyle/>
        <a:p>
          <a:endParaRPr lang="en-US"/>
        </a:p>
      </dgm:t>
    </dgm:pt>
    <dgm:pt modelId="{0BC2AAB4-E028-4F35-BDDF-985A6C0B0F36}">
      <dgm:prSet/>
      <dgm:spPr/>
      <dgm:t>
        <a:bodyPr/>
        <a:lstStyle/>
        <a:p>
          <a:r>
            <a:rPr lang="en-US" b="1" i="1" baseline="0"/>
            <a:t>Children services under CA 1989</a:t>
          </a:r>
          <a:endParaRPr lang="en-US"/>
        </a:p>
      </dgm:t>
    </dgm:pt>
    <dgm:pt modelId="{82C80AB1-259A-44D8-899F-004FCC193433}" type="parTrans" cxnId="{DC0C32CC-75DA-4912-9D42-CF9D6ADE8016}">
      <dgm:prSet/>
      <dgm:spPr/>
      <dgm:t>
        <a:bodyPr/>
        <a:lstStyle/>
        <a:p>
          <a:endParaRPr lang="en-US"/>
        </a:p>
      </dgm:t>
    </dgm:pt>
    <dgm:pt modelId="{5F973166-CB43-44CA-BA55-C7B41D2E13D1}" type="sibTrans" cxnId="{DC0C32CC-75DA-4912-9D42-CF9D6ADE8016}">
      <dgm:prSet/>
      <dgm:spPr/>
      <dgm:t>
        <a:bodyPr/>
        <a:lstStyle/>
        <a:p>
          <a:endParaRPr lang="en-US"/>
        </a:p>
      </dgm:t>
    </dgm:pt>
    <dgm:pt modelId="{C10B6718-92CA-4396-B86A-BA4543D2089E}">
      <dgm:prSet/>
      <dgm:spPr/>
      <dgm:t>
        <a:bodyPr/>
        <a:lstStyle/>
        <a:p>
          <a:r>
            <a:rPr lang="en-US" b="1" i="1" baseline="0"/>
            <a:t>Mental health services under the MHA 1983</a:t>
          </a:r>
          <a:endParaRPr lang="en-US"/>
        </a:p>
      </dgm:t>
    </dgm:pt>
    <dgm:pt modelId="{0F21ECAF-754D-4867-BCA3-1AA1F600F3B4}" type="parTrans" cxnId="{322AB7EA-9450-4F91-803F-7E0EE834A15F}">
      <dgm:prSet/>
      <dgm:spPr/>
      <dgm:t>
        <a:bodyPr/>
        <a:lstStyle/>
        <a:p>
          <a:endParaRPr lang="en-US"/>
        </a:p>
      </dgm:t>
    </dgm:pt>
    <dgm:pt modelId="{C35509E4-D5F0-4BD2-9732-0D4852F2A5D8}" type="sibTrans" cxnId="{322AB7EA-9450-4F91-803F-7E0EE834A15F}">
      <dgm:prSet/>
      <dgm:spPr/>
      <dgm:t>
        <a:bodyPr/>
        <a:lstStyle/>
        <a:p>
          <a:endParaRPr lang="en-US"/>
        </a:p>
      </dgm:t>
    </dgm:pt>
    <dgm:pt modelId="{D01297DC-4722-4DEC-928F-1C6346AE771F}">
      <dgm:prSet/>
      <dgm:spPr/>
      <dgm:t>
        <a:bodyPr/>
        <a:lstStyle/>
        <a:p>
          <a:r>
            <a:rPr lang="en-US" b="1" i="1" baseline="0"/>
            <a:t>Adult services under CA214</a:t>
          </a:r>
          <a:endParaRPr lang="en-US"/>
        </a:p>
      </dgm:t>
    </dgm:pt>
    <dgm:pt modelId="{CD942F19-51C3-4924-BE87-1F26D81837BA}" type="parTrans" cxnId="{57CC3A24-2B06-445D-B705-694E54E8AFE9}">
      <dgm:prSet/>
      <dgm:spPr/>
      <dgm:t>
        <a:bodyPr/>
        <a:lstStyle/>
        <a:p>
          <a:endParaRPr lang="en-US"/>
        </a:p>
      </dgm:t>
    </dgm:pt>
    <dgm:pt modelId="{BFCB8A84-4092-4284-9F98-B7639B89F9BF}" type="sibTrans" cxnId="{57CC3A24-2B06-445D-B705-694E54E8AFE9}">
      <dgm:prSet/>
      <dgm:spPr/>
      <dgm:t>
        <a:bodyPr/>
        <a:lstStyle/>
        <a:p>
          <a:endParaRPr lang="en-US"/>
        </a:p>
      </dgm:t>
    </dgm:pt>
    <dgm:pt modelId="{834C3722-8D99-46DD-A132-D6C7DC7803A6}">
      <dgm:prSet/>
      <dgm:spPr/>
      <dgm:t>
        <a:bodyPr/>
        <a:lstStyle/>
        <a:p>
          <a:r>
            <a:rPr lang="en-US" b="1" i="1" baseline="0"/>
            <a:t>Court work </a:t>
          </a:r>
          <a:endParaRPr lang="en-US"/>
        </a:p>
      </dgm:t>
    </dgm:pt>
    <dgm:pt modelId="{2627788B-8A69-4FCD-97AD-5EB060246DD4}" type="parTrans" cxnId="{1075C53D-E668-409B-92B6-DBBD5929008D}">
      <dgm:prSet/>
      <dgm:spPr/>
      <dgm:t>
        <a:bodyPr/>
        <a:lstStyle/>
        <a:p>
          <a:endParaRPr lang="en-US"/>
        </a:p>
      </dgm:t>
    </dgm:pt>
    <dgm:pt modelId="{3F32D7DE-93C1-493F-8FD2-386A8A59E2BA}" type="sibTrans" cxnId="{1075C53D-E668-409B-92B6-DBBD5929008D}">
      <dgm:prSet/>
      <dgm:spPr/>
      <dgm:t>
        <a:bodyPr/>
        <a:lstStyle/>
        <a:p>
          <a:endParaRPr lang="en-US"/>
        </a:p>
      </dgm:t>
    </dgm:pt>
    <dgm:pt modelId="{D402CF5A-F55B-4E86-9DA7-5BC0D3EA04D4}">
      <dgm:prSet/>
      <dgm:spPr/>
      <dgm:t>
        <a:bodyPr/>
        <a:lstStyle/>
        <a:p>
          <a:r>
            <a:rPr lang="en-US" b="1" i="1" baseline="0"/>
            <a:t>Hospitals, </a:t>
          </a:r>
          <a:endParaRPr lang="en-US"/>
        </a:p>
      </dgm:t>
    </dgm:pt>
    <dgm:pt modelId="{37E9EAD9-819B-49CE-82D7-5DD442D9F801}" type="parTrans" cxnId="{393F1514-8E32-4817-9F0D-33F1ABA70AF8}">
      <dgm:prSet/>
      <dgm:spPr/>
      <dgm:t>
        <a:bodyPr/>
        <a:lstStyle/>
        <a:p>
          <a:endParaRPr lang="en-US"/>
        </a:p>
      </dgm:t>
    </dgm:pt>
    <dgm:pt modelId="{ABEC70C8-B9D0-40BE-9A8C-8EEA83478BBA}" type="sibTrans" cxnId="{393F1514-8E32-4817-9F0D-33F1ABA70AF8}">
      <dgm:prSet/>
      <dgm:spPr/>
      <dgm:t>
        <a:bodyPr/>
        <a:lstStyle/>
        <a:p>
          <a:endParaRPr lang="en-US"/>
        </a:p>
      </dgm:t>
    </dgm:pt>
    <dgm:pt modelId="{B9ED6BBE-A663-4870-96F8-86AE51421C65}">
      <dgm:prSet/>
      <dgm:spPr/>
      <dgm:t>
        <a:bodyPr/>
        <a:lstStyle/>
        <a:p>
          <a:r>
            <a:rPr lang="en-US" b="1" i="1" baseline="0"/>
            <a:t>Rehab placements </a:t>
          </a:r>
          <a:endParaRPr lang="en-US"/>
        </a:p>
      </dgm:t>
    </dgm:pt>
    <dgm:pt modelId="{3D421188-2756-42C1-8B85-099696C5F144}" type="parTrans" cxnId="{CC0FD6E8-59BC-41B3-9AE1-9BE320DA9060}">
      <dgm:prSet/>
      <dgm:spPr/>
      <dgm:t>
        <a:bodyPr/>
        <a:lstStyle/>
        <a:p>
          <a:endParaRPr lang="en-US"/>
        </a:p>
      </dgm:t>
    </dgm:pt>
    <dgm:pt modelId="{49B8824C-98C9-40B9-B54A-206E176DEAF9}" type="sibTrans" cxnId="{CC0FD6E8-59BC-41B3-9AE1-9BE320DA9060}">
      <dgm:prSet/>
      <dgm:spPr/>
      <dgm:t>
        <a:bodyPr/>
        <a:lstStyle/>
        <a:p>
          <a:endParaRPr lang="en-US"/>
        </a:p>
      </dgm:t>
    </dgm:pt>
    <dgm:pt modelId="{BC594F49-9FAA-494F-B765-A2B9D8C69DA3}">
      <dgm:prSet/>
      <dgm:spPr/>
      <dgm:t>
        <a:bodyPr/>
        <a:lstStyle/>
        <a:p>
          <a:r>
            <a:rPr lang="en-US" b="1" i="1" baseline="0"/>
            <a:t>Fostering</a:t>
          </a:r>
          <a:endParaRPr lang="en-US"/>
        </a:p>
      </dgm:t>
    </dgm:pt>
    <dgm:pt modelId="{A1A95337-362A-4CD3-A949-7D1D1435A962}" type="parTrans" cxnId="{C758E7A2-F287-464E-A530-716068643EA4}">
      <dgm:prSet/>
      <dgm:spPr/>
      <dgm:t>
        <a:bodyPr/>
        <a:lstStyle/>
        <a:p>
          <a:endParaRPr lang="en-US"/>
        </a:p>
      </dgm:t>
    </dgm:pt>
    <dgm:pt modelId="{837E0AC7-9571-49DC-AD54-D7EE99C89897}" type="sibTrans" cxnId="{C758E7A2-F287-464E-A530-716068643EA4}">
      <dgm:prSet/>
      <dgm:spPr/>
      <dgm:t>
        <a:bodyPr/>
        <a:lstStyle/>
        <a:p>
          <a:endParaRPr lang="en-US"/>
        </a:p>
      </dgm:t>
    </dgm:pt>
    <dgm:pt modelId="{49109E12-0AB3-4755-9A92-32C39D1913E2}" type="pres">
      <dgm:prSet presAssocID="{6F027B46-AE13-4F4F-8C8B-DC01988D6E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47414A-9332-4B85-B34F-505E1472DD63}" type="pres">
      <dgm:prSet presAssocID="{AA34AAB5-1E31-4251-9610-6CD4EB822C3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F2010-0115-4181-B485-5FF403616A94}" type="pres">
      <dgm:prSet presAssocID="{FE07DEC1-7988-48C4-9AE8-0BA613B5FFF7}" presName="sibTrans" presStyleCnt="0"/>
      <dgm:spPr/>
    </dgm:pt>
    <dgm:pt modelId="{44EE9903-8664-4189-9FA3-7ED074EDFCE7}" type="pres">
      <dgm:prSet presAssocID="{0BC2AAB4-E028-4F35-BDDF-985A6C0B0F3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2A655-0819-4475-BBCE-B2C035C78DD8}" type="pres">
      <dgm:prSet presAssocID="{5F973166-CB43-44CA-BA55-C7B41D2E13D1}" presName="sibTrans" presStyleCnt="0"/>
      <dgm:spPr/>
    </dgm:pt>
    <dgm:pt modelId="{EEACBBFB-3289-4C1C-9FF8-9585C414FE44}" type="pres">
      <dgm:prSet presAssocID="{C10B6718-92CA-4396-B86A-BA4543D2089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4F49-2063-4E20-AFCF-E52235549B61}" type="pres">
      <dgm:prSet presAssocID="{C35509E4-D5F0-4BD2-9732-0D4852F2A5D8}" presName="sibTrans" presStyleCnt="0"/>
      <dgm:spPr/>
    </dgm:pt>
    <dgm:pt modelId="{9B752A72-CAA8-4B4A-8E44-973D229A8574}" type="pres">
      <dgm:prSet presAssocID="{D01297DC-4722-4DEC-928F-1C6346AE77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B9D5D-71B7-4574-A981-62215B7C7AAE}" type="pres">
      <dgm:prSet presAssocID="{BFCB8A84-4092-4284-9F98-B7639B89F9BF}" presName="sibTrans" presStyleCnt="0"/>
      <dgm:spPr/>
    </dgm:pt>
    <dgm:pt modelId="{A3770202-EAE2-4775-AAB8-ED0C2E208497}" type="pres">
      <dgm:prSet presAssocID="{834C3722-8D99-46DD-A132-D6C7DC7803A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6B5DE-F304-4955-BEA9-719E0F06FB54}" type="pres">
      <dgm:prSet presAssocID="{3F32D7DE-93C1-493F-8FD2-386A8A59E2BA}" presName="sibTrans" presStyleCnt="0"/>
      <dgm:spPr/>
    </dgm:pt>
    <dgm:pt modelId="{87A005B6-9D57-4DB1-94FB-CB0CC79482E9}" type="pres">
      <dgm:prSet presAssocID="{D402CF5A-F55B-4E86-9DA7-5BC0D3EA04D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722E7-FEBA-43C0-BA62-9C50932667FA}" type="pres">
      <dgm:prSet presAssocID="{ABEC70C8-B9D0-40BE-9A8C-8EEA83478BBA}" presName="sibTrans" presStyleCnt="0"/>
      <dgm:spPr/>
    </dgm:pt>
    <dgm:pt modelId="{6ED4D191-DFD0-4D9C-BB18-8EE9B43A88A4}" type="pres">
      <dgm:prSet presAssocID="{B9ED6BBE-A663-4870-96F8-86AE51421C6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949E0-EA5A-457B-B007-8F0820896D0F}" type="pres">
      <dgm:prSet presAssocID="{49B8824C-98C9-40B9-B54A-206E176DEAF9}" presName="sibTrans" presStyleCnt="0"/>
      <dgm:spPr/>
    </dgm:pt>
    <dgm:pt modelId="{ACD8E88A-A0CA-4584-99E5-CB3E4594D43C}" type="pres">
      <dgm:prSet presAssocID="{BC594F49-9FAA-494F-B765-A2B9D8C69DA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175D2A-AFA0-4722-8C07-986C00C47BE1}" type="presOf" srcId="{AA34AAB5-1E31-4251-9610-6CD4EB822C3B}" destId="{6447414A-9332-4B85-B34F-505E1472DD63}" srcOrd="0" destOrd="0" presId="urn:microsoft.com/office/officeart/2005/8/layout/default"/>
    <dgm:cxn modelId="{B3597F59-B6DF-4187-A21D-CB135C740AD5}" type="presOf" srcId="{834C3722-8D99-46DD-A132-D6C7DC7803A6}" destId="{A3770202-EAE2-4775-AAB8-ED0C2E208497}" srcOrd="0" destOrd="0" presId="urn:microsoft.com/office/officeart/2005/8/layout/default"/>
    <dgm:cxn modelId="{1075C53D-E668-409B-92B6-DBBD5929008D}" srcId="{6F027B46-AE13-4F4F-8C8B-DC01988D6E94}" destId="{834C3722-8D99-46DD-A132-D6C7DC7803A6}" srcOrd="4" destOrd="0" parTransId="{2627788B-8A69-4FCD-97AD-5EB060246DD4}" sibTransId="{3F32D7DE-93C1-493F-8FD2-386A8A59E2BA}"/>
    <dgm:cxn modelId="{C758E7A2-F287-464E-A530-716068643EA4}" srcId="{6F027B46-AE13-4F4F-8C8B-DC01988D6E94}" destId="{BC594F49-9FAA-494F-B765-A2B9D8C69DA3}" srcOrd="7" destOrd="0" parTransId="{A1A95337-362A-4CD3-A949-7D1D1435A962}" sibTransId="{837E0AC7-9571-49DC-AD54-D7EE99C89897}"/>
    <dgm:cxn modelId="{37C722C3-1243-4CE1-A79C-7774EBF8F669}" type="presOf" srcId="{D402CF5A-F55B-4E86-9DA7-5BC0D3EA04D4}" destId="{87A005B6-9D57-4DB1-94FB-CB0CC79482E9}" srcOrd="0" destOrd="0" presId="urn:microsoft.com/office/officeart/2005/8/layout/default"/>
    <dgm:cxn modelId="{2E9D4B21-CB5C-45AE-A003-61E04AECB904}" type="presOf" srcId="{B9ED6BBE-A663-4870-96F8-86AE51421C65}" destId="{6ED4D191-DFD0-4D9C-BB18-8EE9B43A88A4}" srcOrd="0" destOrd="0" presId="urn:microsoft.com/office/officeart/2005/8/layout/default"/>
    <dgm:cxn modelId="{322AB7EA-9450-4F91-803F-7E0EE834A15F}" srcId="{6F027B46-AE13-4F4F-8C8B-DC01988D6E94}" destId="{C10B6718-92CA-4396-B86A-BA4543D2089E}" srcOrd="2" destOrd="0" parTransId="{0F21ECAF-754D-4867-BCA3-1AA1F600F3B4}" sibTransId="{C35509E4-D5F0-4BD2-9732-0D4852F2A5D8}"/>
    <dgm:cxn modelId="{051CEFAB-36FF-48D1-AD77-DB221DDD5418}" type="presOf" srcId="{BC594F49-9FAA-494F-B765-A2B9D8C69DA3}" destId="{ACD8E88A-A0CA-4584-99E5-CB3E4594D43C}" srcOrd="0" destOrd="0" presId="urn:microsoft.com/office/officeart/2005/8/layout/default"/>
    <dgm:cxn modelId="{4DD51A62-A369-4927-B22F-F79F0B9E95FA}" srcId="{6F027B46-AE13-4F4F-8C8B-DC01988D6E94}" destId="{AA34AAB5-1E31-4251-9610-6CD4EB822C3B}" srcOrd="0" destOrd="0" parTransId="{70167ECF-9A87-4B14-ADDD-DADAEF0C3BE2}" sibTransId="{FE07DEC1-7988-48C4-9AE8-0BA613B5FFF7}"/>
    <dgm:cxn modelId="{DC0C32CC-75DA-4912-9D42-CF9D6ADE8016}" srcId="{6F027B46-AE13-4F4F-8C8B-DC01988D6E94}" destId="{0BC2AAB4-E028-4F35-BDDF-985A6C0B0F36}" srcOrd="1" destOrd="0" parTransId="{82C80AB1-259A-44D8-899F-004FCC193433}" sibTransId="{5F973166-CB43-44CA-BA55-C7B41D2E13D1}"/>
    <dgm:cxn modelId="{43F64138-042B-4444-A2C0-412822F7C684}" type="presOf" srcId="{D01297DC-4722-4DEC-928F-1C6346AE771F}" destId="{9B752A72-CAA8-4B4A-8E44-973D229A8574}" srcOrd="0" destOrd="0" presId="urn:microsoft.com/office/officeart/2005/8/layout/default"/>
    <dgm:cxn modelId="{393F1514-8E32-4817-9F0D-33F1ABA70AF8}" srcId="{6F027B46-AE13-4F4F-8C8B-DC01988D6E94}" destId="{D402CF5A-F55B-4E86-9DA7-5BC0D3EA04D4}" srcOrd="5" destOrd="0" parTransId="{37E9EAD9-819B-49CE-82D7-5DD442D9F801}" sibTransId="{ABEC70C8-B9D0-40BE-9A8C-8EEA83478BBA}"/>
    <dgm:cxn modelId="{B83D6B66-E447-45D1-8601-8EDBF2D1ACE3}" type="presOf" srcId="{6F027B46-AE13-4F4F-8C8B-DC01988D6E94}" destId="{49109E12-0AB3-4755-9A92-32C39D1913E2}" srcOrd="0" destOrd="0" presId="urn:microsoft.com/office/officeart/2005/8/layout/default"/>
    <dgm:cxn modelId="{B884E28F-6504-47BE-98B5-EA84B6B3FAF2}" type="presOf" srcId="{0BC2AAB4-E028-4F35-BDDF-985A6C0B0F36}" destId="{44EE9903-8664-4189-9FA3-7ED074EDFCE7}" srcOrd="0" destOrd="0" presId="urn:microsoft.com/office/officeart/2005/8/layout/default"/>
    <dgm:cxn modelId="{CC0FD6E8-59BC-41B3-9AE1-9BE320DA9060}" srcId="{6F027B46-AE13-4F4F-8C8B-DC01988D6E94}" destId="{B9ED6BBE-A663-4870-96F8-86AE51421C65}" srcOrd="6" destOrd="0" parTransId="{3D421188-2756-42C1-8B85-099696C5F144}" sibTransId="{49B8824C-98C9-40B9-B54A-206E176DEAF9}"/>
    <dgm:cxn modelId="{57CC3A24-2B06-445D-B705-694E54E8AFE9}" srcId="{6F027B46-AE13-4F4F-8C8B-DC01988D6E94}" destId="{D01297DC-4722-4DEC-928F-1C6346AE771F}" srcOrd="3" destOrd="0" parTransId="{CD942F19-51C3-4924-BE87-1F26D81837BA}" sibTransId="{BFCB8A84-4092-4284-9F98-B7639B89F9BF}"/>
    <dgm:cxn modelId="{4E4FF0B9-622E-46F2-8D2B-BA377A116FB2}" type="presOf" srcId="{C10B6718-92CA-4396-B86A-BA4543D2089E}" destId="{EEACBBFB-3289-4C1C-9FF8-9585C414FE44}" srcOrd="0" destOrd="0" presId="urn:microsoft.com/office/officeart/2005/8/layout/default"/>
    <dgm:cxn modelId="{9F4D2306-9CBE-447F-A714-8B82B7BA1D96}" type="presParOf" srcId="{49109E12-0AB3-4755-9A92-32C39D1913E2}" destId="{6447414A-9332-4B85-B34F-505E1472DD63}" srcOrd="0" destOrd="0" presId="urn:microsoft.com/office/officeart/2005/8/layout/default"/>
    <dgm:cxn modelId="{8AE29311-E541-4F2E-A7CD-35B019218146}" type="presParOf" srcId="{49109E12-0AB3-4755-9A92-32C39D1913E2}" destId="{FD1F2010-0115-4181-B485-5FF403616A94}" srcOrd="1" destOrd="0" presId="urn:microsoft.com/office/officeart/2005/8/layout/default"/>
    <dgm:cxn modelId="{FCA5A03B-E843-4DE0-B216-DA79440570D8}" type="presParOf" srcId="{49109E12-0AB3-4755-9A92-32C39D1913E2}" destId="{44EE9903-8664-4189-9FA3-7ED074EDFCE7}" srcOrd="2" destOrd="0" presId="urn:microsoft.com/office/officeart/2005/8/layout/default"/>
    <dgm:cxn modelId="{8D382A01-35EE-4BF2-820A-C1EC839CBFF4}" type="presParOf" srcId="{49109E12-0AB3-4755-9A92-32C39D1913E2}" destId="{D292A655-0819-4475-BBCE-B2C035C78DD8}" srcOrd="3" destOrd="0" presId="urn:microsoft.com/office/officeart/2005/8/layout/default"/>
    <dgm:cxn modelId="{C4D94780-E133-4300-9FDA-C026A52AE24F}" type="presParOf" srcId="{49109E12-0AB3-4755-9A92-32C39D1913E2}" destId="{EEACBBFB-3289-4C1C-9FF8-9585C414FE44}" srcOrd="4" destOrd="0" presId="urn:microsoft.com/office/officeart/2005/8/layout/default"/>
    <dgm:cxn modelId="{56FFC11B-E932-46F9-A10C-D06E8DD44A1B}" type="presParOf" srcId="{49109E12-0AB3-4755-9A92-32C39D1913E2}" destId="{C7154F49-2063-4E20-AFCF-E52235549B61}" srcOrd="5" destOrd="0" presId="urn:microsoft.com/office/officeart/2005/8/layout/default"/>
    <dgm:cxn modelId="{0B0500CD-A7B7-4C5B-82A1-D9F2ABCFCD28}" type="presParOf" srcId="{49109E12-0AB3-4755-9A92-32C39D1913E2}" destId="{9B752A72-CAA8-4B4A-8E44-973D229A8574}" srcOrd="6" destOrd="0" presId="urn:microsoft.com/office/officeart/2005/8/layout/default"/>
    <dgm:cxn modelId="{C1A8CAD4-2A2C-476B-9E82-34607A1C01EA}" type="presParOf" srcId="{49109E12-0AB3-4755-9A92-32C39D1913E2}" destId="{6FFB9D5D-71B7-4574-A981-62215B7C7AAE}" srcOrd="7" destOrd="0" presId="urn:microsoft.com/office/officeart/2005/8/layout/default"/>
    <dgm:cxn modelId="{23BE44C1-90C9-421D-8757-7BD48AE49E03}" type="presParOf" srcId="{49109E12-0AB3-4755-9A92-32C39D1913E2}" destId="{A3770202-EAE2-4775-AAB8-ED0C2E208497}" srcOrd="8" destOrd="0" presId="urn:microsoft.com/office/officeart/2005/8/layout/default"/>
    <dgm:cxn modelId="{3056AD27-D56F-4940-91F5-B25E4FFAE001}" type="presParOf" srcId="{49109E12-0AB3-4755-9A92-32C39D1913E2}" destId="{A2B6B5DE-F304-4955-BEA9-719E0F06FB54}" srcOrd="9" destOrd="0" presId="urn:microsoft.com/office/officeart/2005/8/layout/default"/>
    <dgm:cxn modelId="{96238ADE-947C-442C-8037-27120898027E}" type="presParOf" srcId="{49109E12-0AB3-4755-9A92-32C39D1913E2}" destId="{87A005B6-9D57-4DB1-94FB-CB0CC79482E9}" srcOrd="10" destOrd="0" presId="urn:microsoft.com/office/officeart/2005/8/layout/default"/>
    <dgm:cxn modelId="{5B676BAB-F471-44D4-86DF-AED388D30063}" type="presParOf" srcId="{49109E12-0AB3-4755-9A92-32C39D1913E2}" destId="{7B8722E7-FEBA-43C0-BA62-9C50932667FA}" srcOrd="11" destOrd="0" presId="urn:microsoft.com/office/officeart/2005/8/layout/default"/>
    <dgm:cxn modelId="{4F6A7F17-53DD-40FA-BDE5-E601B2DAA0FF}" type="presParOf" srcId="{49109E12-0AB3-4755-9A92-32C39D1913E2}" destId="{6ED4D191-DFD0-4D9C-BB18-8EE9B43A88A4}" srcOrd="12" destOrd="0" presId="urn:microsoft.com/office/officeart/2005/8/layout/default"/>
    <dgm:cxn modelId="{A1A1FFBE-F316-4100-950A-08E116D8CF38}" type="presParOf" srcId="{49109E12-0AB3-4755-9A92-32C39D1913E2}" destId="{4E1949E0-EA5A-457B-B007-8F0820896D0F}" srcOrd="13" destOrd="0" presId="urn:microsoft.com/office/officeart/2005/8/layout/default"/>
    <dgm:cxn modelId="{E13BD0C0-2106-47AF-9FCB-7477BC07280C}" type="presParOf" srcId="{49109E12-0AB3-4755-9A92-32C39D1913E2}" destId="{ACD8E88A-A0CA-4584-99E5-CB3E4594D43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84735A-02CB-4257-93E1-FB969861813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E2843E-CAC7-445C-A290-986E0BC54E72}">
      <dgm:prSet/>
      <dgm:spPr/>
      <dgm:t>
        <a:bodyPr/>
        <a:lstStyle/>
        <a:p>
          <a:pPr>
            <a:defRPr cap="all"/>
          </a:pPr>
          <a:r>
            <a:rPr lang="en-GB" b="1" i="1" baseline="0"/>
            <a:t>PE is undertaking PE course</a:t>
          </a:r>
          <a:endParaRPr lang="en-US"/>
        </a:p>
      </dgm:t>
    </dgm:pt>
    <dgm:pt modelId="{586363BE-62C1-457E-8B34-EE3D2F210DA9}" type="parTrans" cxnId="{3F19312B-F05A-4331-89DF-E4E9248F2412}">
      <dgm:prSet/>
      <dgm:spPr/>
      <dgm:t>
        <a:bodyPr/>
        <a:lstStyle/>
        <a:p>
          <a:endParaRPr lang="en-US"/>
        </a:p>
      </dgm:t>
    </dgm:pt>
    <dgm:pt modelId="{783C712E-DF08-4CFC-8ADE-713081E0272D}" type="sibTrans" cxnId="{3F19312B-F05A-4331-89DF-E4E9248F2412}">
      <dgm:prSet/>
      <dgm:spPr/>
      <dgm:t>
        <a:bodyPr/>
        <a:lstStyle/>
        <a:p>
          <a:endParaRPr lang="en-US"/>
        </a:p>
      </dgm:t>
    </dgm:pt>
    <dgm:pt modelId="{9116025D-6754-414E-AECB-25FFF1DE0962}">
      <dgm:prSet/>
      <dgm:spPr/>
      <dgm:t>
        <a:bodyPr/>
        <a:lstStyle/>
        <a:p>
          <a:pPr>
            <a:defRPr cap="all"/>
          </a:pPr>
          <a:r>
            <a:rPr lang="en-GB" b="1" i="1" baseline="0"/>
            <a:t>PE’s large caseload</a:t>
          </a:r>
          <a:endParaRPr lang="en-US"/>
        </a:p>
      </dgm:t>
    </dgm:pt>
    <dgm:pt modelId="{878E8433-97B1-4A52-A0A3-59283645C7E0}" type="parTrans" cxnId="{7874EB03-5CF2-4DFF-A79D-C07182072571}">
      <dgm:prSet/>
      <dgm:spPr/>
      <dgm:t>
        <a:bodyPr/>
        <a:lstStyle/>
        <a:p>
          <a:endParaRPr lang="en-US"/>
        </a:p>
      </dgm:t>
    </dgm:pt>
    <dgm:pt modelId="{17CBA05C-BE3A-4D14-885E-FECE7A3A5CC8}" type="sibTrans" cxnId="{7874EB03-5CF2-4DFF-A79D-C07182072571}">
      <dgm:prSet/>
      <dgm:spPr/>
      <dgm:t>
        <a:bodyPr/>
        <a:lstStyle/>
        <a:p>
          <a:endParaRPr lang="en-US"/>
        </a:p>
      </dgm:t>
    </dgm:pt>
    <dgm:pt modelId="{68E6FE81-2843-4FEB-A90F-3739AC26CE9B}">
      <dgm:prSet/>
      <dgm:spPr/>
      <dgm:t>
        <a:bodyPr/>
        <a:lstStyle/>
        <a:p>
          <a:pPr>
            <a:defRPr cap="all"/>
          </a:pPr>
          <a:r>
            <a:rPr lang="en-GB" b="1" i="1" baseline="0"/>
            <a:t>Re-organisation </a:t>
          </a:r>
          <a:endParaRPr lang="en-US"/>
        </a:p>
      </dgm:t>
    </dgm:pt>
    <dgm:pt modelId="{6DCB132E-9DE7-4520-9179-FFF60308220B}" type="parTrans" cxnId="{3EAEF605-CAB0-45C3-98B5-2CFB247749B1}">
      <dgm:prSet/>
      <dgm:spPr/>
      <dgm:t>
        <a:bodyPr/>
        <a:lstStyle/>
        <a:p>
          <a:endParaRPr lang="en-US"/>
        </a:p>
      </dgm:t>
    </dgm:pt>
    <dgm:pt modelId="{49995848-9730-49A5-8BC7-CBD7D53FED95}" type="sibTrans" cxnId="{3EAEF605-CAB0-45C3-98B5-2CFB247749B1}">
      <dgm:prSet/>
      <dgm:spPr/>
      <dgm:t>
        <a:bodyPr/>
        <a:lstStyle/>
        <a:p>
          <a:endParaRPr lang="en-US"/>
        </a:p>
      </dgm:t>
    </dgm:pt>
    <dgm:pt modelId="{7AF4A2A8-83A0-41EE-BEE3-14EF401C30A8}">
      <dgm:prSet/>
      <dgm:spPr/>
      <dgm:t>
        <a:bodyPr/>
        <a:lstStyle/>
        <a:p>
          <a:pPr>
            <a:defRPr cap="all"/>
          </a:pPr>
          <a:r>
            <a:rPr lang="en-GB" b="1" i="1" baseline="0"/>
            <a:t>Inspections</a:t>
          </a:r>
          <a:endParaRPr lang="en-US"/>
        </a:p>
      </dgm:t>
    </dgm:pt>
    <dgm:pt modelId="{57DD8EB0-E51F-4AD0-A1A7-BA6296B447DF}" type="parTrans" cxnId="{BE0C8240-D255-470F-9381-AAA20FE20959}">
      <dgm:prSet/>
      <dgm:spPr/>
      <dgm:t>
        <a:bodyPr/>
        <a:lstStyle/>
        <a:p>
          <a:endParaRPr lang="en-US"/>
        </a:p>
      </dgm:t>
    </dgm:pt>
    <dgm:pt modelId="{B48C3D09-3970-4D14-875F-8974995A8FB5}" type="sibTrans" cxnId="{BE0C8240-D255-470F-9381-AAA20FE20959}">
      <dgm:prSet/>
      <dgm:spPr/>
      <dgm:t>
        <a:bodyPr/>
        <a:lstStyle/>
        <a:p>
          <a:endParaRPr lang="en-US"/>
        </a:p>
      </dgm:t>
    </dgm:pt>
    <dgm:pt modelId="{617B75D2-12BA-49EC-9E13-06E7B33C8BBA}">
      <dgm:prSet/>
      <dgm:spPr/>
      <dgm:t>
        <a:bodyPr/>
        <a:lstStyle/>
        <a:p>
          <a:pPr>
            <a:defRPr cap="all"/>
          </a:pPr>
          <a:r>
            <a:rPr lang="en-GB" b="1" i="1" baseline="0"/>
            <a:t>Different ways in which people are processed in relation to allocation of services</a:t>
          </a:r>
          <a:endParaRPr lang="en-US"/>
        </a:p>
      </dgm:t>
    </dgm:pt>
    <dgm:pt modelId="{B5282AA4-7464-433F-95C9-174F99CFDFE8}" type="parTrans" cxnId="{56D7686B-A309-4AA0-91A9-E8BD88F5E94C}">
      <dgm:prSet/>
      <dgm:spPr/>
      <dgm:t>
        <a:bodyPr/>
        <a:lstStyle/>
        <a:p>
          <a:endParaRPr lang="en-US"/>
        </a:p>
      </dgm:t>
    </dgm:pt>
    <dgm:pt modelId="{394FF8B2-10CA-4D7D-9DDF-5403BB9DD1FD}" type="sibTrans" cxnId="{56D7686B-A309-4AA0-91A9-E8BD88F5E94C}">
      <dgm:prSet/>
      <dgm:spPr/>
      <dgm:t>
        <a:bodyPr/>
        <a:lstStyle/>
        <a:p>
          <a:endParaRPr lang="en-US"/>
        </a:p>
      </dgm:t>
    </dgm:pt>
    <dgm:pt modelId="{993CBCF1-B325-4E0F-9F3D-0EE62F91EB83}">
      <dgm:prSet/>
      <dgm:spPr/>
      <dgm:t>
        <a:bodyPr/>
        <a:lstStyle/>
        <a:p>
          <a:pPr>
            <a:defRPr cap="all"/>
          </a:pPr>
          <a:r>
            <a:rPr lang="en-GB" b="1" i="1" baseline="0"/>
            <a:t>Staffing</a:t>
          </a:r>
          <a:endParaRPr lang="en-US"/>
        </a:p>
      </dgm:t>
    </dgm:pt>
    <dgm:pt modelId="{40C4D026-1861-4D18-8741-80698FAEE65A}" type="parTrans" cxnId="{EDB96AF4-39A8-471D-AFAA-A191C3A221B7}">
      <dgm:prSet/>
      <dgm:spPr/>
      <dgm:t>
        <a:bodyPr/>
        <a:lstStyle/>
        <a:p>
          <a:endParaRPr lang="en-US"/>
        </a:p>
      </dgm:t>
    </dgm:pt>
    <dgm:pt modelId="{32E4A40A-5D10-4CAF-B15F-6C6062A0CD17}" type="sibTrans" cxnId="{EDB96AF4-39A8-471D-AFAA-A191C3A221B7}">
      <dgm:prSet/>
      <dgm:spPr/>
      <dgm:t>
        <a:bodyPr/>
        <a:lstStyle/>
        <a:p>
          <a:endParaRPr lang="en-US"/>
        </a:p>
      </dgm:t>
    </dgm:pt>
    <dgm:pt modelId="{7C058B13-08FF-45D0-A8B1-2E34F26A800F}">
      <dgm:prSet/>
      <dgm:spPr/>
      <dgm:t>
        <a:bodyPr/>
        <a:lstStyle/>
        <a:p>
          <a:pPr>
            <a:defRPr cap="all"/>
          </a:pPr>
          <a:r>
            <a:rPr lang="en-GB" b="1" i="1" baseline="0"/>
            <a:t>Managerial hierarchy formal </a:t>
          </a:r>
          <a:endParaRPr lang="en-US"/>
        </a:p>
      </dgm:t>
    </dgm:pt>
    <dgm:pt modelId="{F500E1FC-237C-4F8F-A05A-E97A27BEC8B1}" type="parTrans" cxnId="{0086C808-A203-49FA-9746-D8BA99F11FCF}">
      <dgm:prSet/>
      <dgm:spPr/>
      <dgm:t>
        <a:bodyPr/>
        <a:lstStyle/>
        <a:p>
          <a:endParaRPr lang="en-US"/>
        </a:p>
      </dgm:t>
    </dgm:pt>
    <dgm:pt modelId="{FAD00161-43B8-4DB2-AD50-22EB9A19370C}" type="sibTrans" cxnId="{0086C808-A203-49FA-9746-D8BA99F11FCF}">
      <dgm:prSet/>
      <dgm:spPr/>
      <dgm:t>
        <a:bodyPr/>
        <a:lstStyle/>
        <a:p>
          <a:endParaRPr lang="en-US"/>
        </a:p>
      </dgm:t>
    </dgm:pt>
    <dgm:pt modelId="{818D5300-675F-44C0-BAEC-DACE2EFD24C5}" type="pres">
      <dgm:prSet presAssocID="{4684735A-02CB-4257-93E1-FB96986181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82FC91-7E5A-49BE-BB49-D0CEE95D2AC7}" type="pres">
      <dgm:prSet presAssocID="{C5E2843E-CAC7-445C-A290-986E0BC54E7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324BA-51A2-4FA0-BD3F-2090FE5F1344}" type="pres">
      <dgm:prSet presAssocID="{783C712E-DF08-4CFC-8ADE-713081E0272D}" presName="spacer" presStyleCnt="0"/>
      <dgm:spPr/>
    </dgm:pt>
    <dgm:pt modelId="{372361AE-3387-469F-A33F-D6F4DF480707}" type="pres">
      <dgm:prSet presAssocID="{9116025D-6754-414E-AECB-25FFF1DE096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9EC7E-1C94-4275-909C-0100C1BB1D65}" type="pres">
      <dgm:prSet presAssocID="{17CBA05C-BE3A-4D14-885E-FECE7A3A5CC8}" presName="spacer" presStyleCnt="0"/>
      <dgm:spPr/>
    </dgm:pt>
    <dgm:pt modelId="{CEE9087D-0FF2-484B-9D24-ACF856F8F2BD}" type="pres">
      <dgm:prSet presAssocID="{68E6FE81-2843-4FEB-A90F-3739AC26CE9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60A9C-73FD-4920-ADBD-5DFE026C76DA}" type="pres">
      <dgm:prSet presAssocID="{49995848-9730-49A5-8BC7-CBD7D53FED95}" presName="spacer" presStyleCnt="0"/>
      <dgm:spPr/>
    </dgm:pt>
    <dgm:pt modelId="{97734BAF-786F-4293-995F-78D753B3C298}" type="pres">
      <dgm:prSet presAssocID="{7AF4A2A8-83A0-41EE-BEE3-14EF401C30A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4C4E6-A052-424F-9BDB-28264EDDAF97}" type="pres">
      <dgm:prSet presAssocID="{B48C3D09-3970-4D14-875F-8974995A8FB5}" presName="spacer" presStyleCnt="0"/>
      <dgm:spPr/>
    </dgm:pt>
    <dgm:pt modelId="{AE52B8C5-2CC6-4AD7-B7F2-603C9D7AF8A4}" type="pres">
      <dgm:prSet presAssocID="{617B75D2-12BA-49EC-9E13-06E7B33C8BB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0041C-22E3-49E0-85A6-06124CF431EB}" type="pres">
      <dgm:prSet presAssocID="{394FF8B2-10CA-4D7D-9DDF-5403BB9DD1FD}" presName="spacer" presStyleCnt="0"/>
      <dgm:spPr/>
    </dgm:pt>
    <dgm:pt modelId="{9AC84A44-A723-4955-BF9A-CD6EE0719210}" type="pres">
      <dgm:prSet presAssocID="{993CBCF1-B325-4E0F-9F3D-0EE62F91EB8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58F17-B6A2-465A-8618-5D1A4142EE7E}" type="pres">
      <dgm:prSet presAssocID="{32E4A40A-5D10-4CAF-B15F-6C6062A0CD17}" presName="spacer" presStyleCnt="0"/>
      <dgm:spPr/>
    </dgm:pt>
    <dgm:pt modelId="{79C9490F-1CE1-4CF6-86D8-047841CE4754}" type="pres">
      <dgm:prSet presAssocID="{7C058B13-08FF-45D0-A8B1-2E34F26A800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0C8240-D255-470F-9381-AAA20FE20959}" srcId="{4684735A-02CB-4257-93E1-FB969861813D}" destId="{7AF4A2A8-83A0-41EE-BEE3-14EF401C30A8}" srcOrd="3" destOrd="0" parTransId="{57DD8EB0-E51F-4AD0-A1A7-BA6296B447DF}" sibTransId="{B48C3D09-3970-4D14-875F-8974995A8FB5}"/>
    <dgm:cxn modelId="{AF48CB98-583B-46AA-84B4-B2C1A2CF3EC0}" type="presOf" srcId="{7C058B13-08FF-45D0-A8B1-2E34F26A800F}" destId="{79C9490F-1CE1-4CF6-86D8-047841CE4754}" srcOrd="0" destOrd="0" presId="urn:microsoft.com/office/officeart/2005/8/layout/vList2"/>
    <dgm:cxn modelId="{2369D529-C7A3-4327-961D-22C7875C8F32}" type="presOf" srcId="{9116025D-6754-414E-AECB-25FFF1DE0962}" destId="{372361AE-3387-469F-A33F-D6F4DF480707}" srcOrd="0" destOrd="0" presId="urn:microsoft.com/office/officeart/2005/8/layout/vList2"/>
    <dgm:cxn modelId="{3F19312B-F05A-4331-89DF-E4E9248F2412}" srcId="{4684735A-02CB-4257-93E1-FB969861813D}" destId="{C5E2843E-CAC7-445C-A290-986E0BC54E72}" srcOrd="0" destOrd="0" parTransId="{586363BE-62C1-457E-8B34-EE3D2F210DA9}" sibTransId="{783C712E-DF08-4CFC-8ADE-713081E0272D}"/>
    <dgm:cxn modelId="{3EAEF605-CAB0-45C3-98B5-2CFB247749B1}" srcId="{4684735A-02CB-4257-93E1-FB969861813D}" destId="{68E6FE81-2843-4FEB-A90F-3739AC26CE9B}" srcOrd="2" destOrd="0" parTransId="{6DCB132E-9DE7-4520-9179-FFF60308220B}" sibTransId="{49995848-9730-49A5-8BC7-CBD7D53FED95}"/>
    <dgm:cxn modelId="{0086C808-A203-49FA-9746-D8BA99F11FCF}" srcId="{4684735A-02CB-4257-93E1-FB969861813D}" destId="{7C058B13-08FF-45D0-A8B1-2E34F26A800F}" srcOrd="6" destOrd="0" parTransId="{F500E1FC-237C-4F8F-A05A-E97A27BEC8B1}" sibTransId="{FAD00161-43B8-4DB2-AD50-22EB9A19370C}"/>
    <dgm:cxn modelId="{D19C506B-C05D-4551-BC50-5775E32D1E27}" type="presOf" srcId="{7AF4A2A8-83A0-41EE-BEE3-14EF401C30A8}" destId="{97734BAF-786F-4293-995F-78D753B3C298}" srcOrd="0" destOrd="0" presId="urn:microsoft.com/office/officeart/2005/8/layout/vList2"/>
    <dgm:cxn modelId="{762F4A6F-0440-4A91-BF96-F962E3F8253D}" type="presOf" srcId="{C5E2843E-CAC7-445C-A290-986E0BC54E72}" destId="{3A82FC91-7E5A-49BE-BB49-D0CEE95D2AC7}" srcOrd="0" destOrd="0" presId="urn:microsoft.com/office/officeart/2005/8/layout/vList2"/>
    <dgm:cxn modelId="{7874EB03-5CF2-4DFF-A79D-C07182072571}" srcId="{4684735A-02CB-4257-93E1-FB969861813D}" destId="{9116025D-6754-414E-AECB-25FFF1DE0962}" srcOrd="1" destOrd="0" parTransId="{878E8433-97B1-4A52-A0A3-59283645C7E0}" sibTransId="{17CBA05C-BE3A-4D14-885E-FECE7A3A5CC8}"/>
    <dgm:cxn modelId="{B2BF5553-8262-4E28-A33F-F018C8899F22}" type="presOf" srcId="{68E6FE81-2843-4FEB-A90F-3739AC26CE9B}" destId="{CEE9087D-0FF2-484B-9D24-ACF856F8F2BD}" srcOrd="0" destOrd="0" presId="urn:microsoft.com/office/officeart/2005/8/layout/vList2"/>
    <dgm:cxn modelId="{56D7686B-A309-4AA0-91A9-E8BD88F5E94C}" srcId="{4684735A-02CB-4257-93E1-FB969861813D}" destId="{617B75D2-12BA-49EC-9E13-06E7B33C8BBA}" srcOrd="4" destOrd="0" parTransId="{B5282AA4-7464-433F-95C9-174F99CFDFE8}" sibTransId="{394FF8B2-10CA-4D7D-9DDF-5403BB9DD1FD}"/>
    <dgm:cxn modelId="{EDB96AF4-39A8-471D-AFAA-A191C3A221B7}" srcId="{4684735A-02CB-4257-93E1-FB969861813D}" destId="{993CBCF1-B325-4E0F-9F3D-0EE62F91EB83}" srcOrd="5" destOrd="0" parTransId="{40C4D026-1861-4D18-8741-80698FAEE65A}" sibTransId="{32E4A40A-5D10-4CAF-B15F-6C6062A0CD17}"/>
    <dgm:cxn modelId="{2E6260F9-9009-452B-A499-3CCE106FF930}" type="presOf" srcId="{993CBCF1-B325-4E0F-9F3D-0EE62F91EB83}" destId="{9AC84A44-A723-4955-BF9A-CD6EE0719210}" srcOrd="0" destOrd="0" presId="urn:microsoft.com/office/officeart/2005/8/layout/vList2"/>
    <dgm:cxn modelId="{FB4E38FF-6A65-43B2-911D-AF8F449EF9D9}" type="presOf" srcId="{4684735A-02CB-4257-93E1-FB969861813D}" destId="{818D5300-675F-44C0-BAEC-DACE2EFD24C5}" srcOrd="0" destOrd="0" presId="urn:microsoft.com/office/officeart/2005/8/layout/vList2"/>
    <dgm:cxn modelId="{F97AE6C8-BFDA-4394-B33C-206E21D0F0F8}" type="presOf" srcId="{617B75D2-12BA-49EC-9E13-06E7B33C8BBA}" destId="{AE52B8C5-2CC6-4AD7-B7F2-603C9D7AF8A4}" srcOrd="0" destOrd="0" presId="urn:microsoft.com/office/officeart/2005/8/layout/vList2"/>
    <dgm:cxn modelId="{8443BE2D-258C-4315-8A80-90A63B7C323E}" type="presParOf" srcId="{818D5300-675F-44C0-BAEC-DACE2EFD24C5}" destId="{3A82FC91-7E5A-49BE-BB49-D0CEE95D2AC7}" srcOrd="0" destOrd="0" presId="urn:microsoft.com/office/officeart/2005/8/layout/vList2"/>
    <dgm:cxn modelId="{C28E22D6-7A52-4C6E-8809-AFD844E47DA1}" type="presParOf" srcId="{818D5300-675F-44C0-BAEC-DACE2EFD24C5}" destId="{0CB324BA-51A2-4FA0-BD3F-2090FE5F1344}" srcOrd="1" destOrd="0" presId="urn:microsoft.com/office/officeart/2005/8/layout/vList2"/>
    <dgm:cxn modelId="{01C118BC-4FF5-4731-8F76-9EE7B451FA78}" type="presParOf" srcId="{818D5300-675F-44C0-BAEC-DACE2EFD24C5}" destId="{372361AE-3387-469F-A33F-D6F4DF480707}" srcOrd="2" destOrd="0" presId="urn:microsoft.com/office/officeart/2005/8/layout/vList2"/>
    <dgm:cxn modelId="{61E91D90-4D6D-4C7F-8150-EFBDB263B6F8}" type="presParOf" srcId="{818D5300-675F-44C0-BAEC-DACE2EFD24C5}" destId="{9AA9EC7E-1C94-4275-909C-0100C1BB1D65}" srcOrd="3" destOrd="0" presId="urn:microsoft.com/office/officeart/2005/8/layout/vList2"/>
    <dgm:cxn modelId="{AACF3BDB-9E52-422B-B7B2-24845502D9B4}" type="presParOf" srcId="{818D5300-675F-44C0-BAEC-DACE2EFD24C5}" destId="{CEE9087D-0FF2-484B-9D24-ACF856F8F2BD}" srcOrd="4" destOrd="0" presId="urn:microsoft.com/office/officeart/2005/8/layout/vList2"/>
    <dgm:cxn modelId="{EC7B873D-9ABB-40B4-BD43-07CB1DF26070}" type="presParOf" srcId="{818D5300-675F-44C0-BAEC-DACE2EFD24C5}" destId="{62860A9C-73FD-4920-ADBD-5DFE026C76DA}" srcOrd="5" destOrd="0" presId="urn:microsoft.com/office/officeart/2005/8/layout/vList2"/>
    <dgm:cxn modelId="{3E584B58-2AFC-44F8-BF89-C79A9D3962DC}" type="presParOf" srcId="{818D5300-675F-44C0-BAEC-DACE2EFD24C5}" destId="{97734BAF-786F-4293-995F-78D753B3C298}" srcOrd="6" destOrd="0" presId="urn:microsoft.com/office/officeart/2005/8/layout/vList2"/>
    <dgm:cxn modelId="{95834776-0B09-41FF-9E85-E3F49A6E1487}" type="presParOf" srcId="{818D5300-675F-44C0-BAEC-DACE2EFD24C5}" destId="{D754C4E6-A052-424F-9BDB-28264EDDAF97}" srcOrd="7" destOrd="0" presId="urn:microsoft.com/office/officeart/2005/8/layout/vList2"/>
    <dgm:cxn modelId="{4A003595-5009-4287-83CA-8F22FFF5E430}" type="presParOf" srcId="{818D5300-675F-44C0-BAEC-DACE2EFD24C5}" destId="{AE52B8C5-2CC6-4AD7-B7F2-603C9D7AF8A4}" srcOrd="8" destOrd="0" presId="urn:microsoft.com/office/officeart/2005/8/layout/vList2"/>
    <dgm:cxn modelId="{D570B03B-CABE-4048-AE27-527FCC59ACC8}" type="presParOf" srcId="{818D5300-675F-44C0-BAEC-DACE2EFD24C5}" destId="{0B80041C-22E3-49E0-85A6-06124CF431EB}" srcOrd="9" destOrd="0" presId="urn:microsoft.com/office/officeart/2005/8/layout/vList2"/>
    <dgm:cxn modelId="{4661C914-884C-4132-B689-4CA04D212F34}" type="presParOf" srcId="{818D5300-675F-44C0-BAEC-DACE2EFD24C5}" destId="{9AC84A44-A723-4955-BF9A-CD6EE0719210}" srcOrd="10" destOrd="0" presId="urn:microsoft.com/office/officeart/2005/8/layout/vList2"/>
    <dgm:cxn modelId="{995E7738-F437-4013-832A-DA5281111C1E}" type="presParOf" srcId="{818D5300-675F-44C0-BAEC-DACE2EFD24C5}" destId="{5C858F17-B6A2-465A-8618-5D1A4142EE7E}" srcOrd="11" destOrd="0" presId="urn:microsoft.com/office/officeart/2005/8/layout/vList2"/>
    <dgm:cxn modelId="{F5298CBD-2B60-4307-90B7-EBAE47A20744}" type="presParOf" srcId="{818D5300-675F-44C0-BAEC-DACE2EFD24C5}" destId="{79C9490F-1CE1-4CF6-86D8-047841CE475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004CEEA-CC36-436F-924D-6F9F89A6DA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CFD2BCF-E0CD-4B48-993A-327204865DBD}">
      <dgm:prSet/>
      <dgm:spPr/>
      <dgm:t>
        <a:bodyPr/>
        <a:lstStyle/>
        <a:p>
          <a:r>
            <a:rPr lang="en-GB" b="1" i="1" baseline="0"/>
            <a:t>SW qualified PE or PE in training </a:t>
          </a:r>
          <a:endParaRPr lang="en-US"/>
        </a:p>
      </dgm:t>
    </dgm:pt>
    <dgm:pt modelId="{1D7DFF37-0F35-40E0-957A-F28BBBDEF3F0}" type="parTrans" cxnId="{78E3E985-8131-4DF6-A17F-63CB2893E953}">
      <dgm:prSet/>
      <dgm:spPr/>
      <dgm:t>
        <a:bodyPr/>
        <a:lstStyle/>
        <a:p>
          <a:endParaRPr lang="en-US"/>
        </a:p>
      </dgm:t>
    </dgm:pt>
    <dgm:pt modelId="{E2F5FCC4-DCD4-48B0-8460-3F026A581C3F}" type="sibTrans" cxnId="{78E3E985-8131-4DF6-A17F-63CB2893E953}">
      <dgm:prSet/>
      <dgm:spPr/>
      <dgm:t>
        <a:bodyPr/>
        <a:lstStyle/>
        <a:p>
          <a:endParaRPr lang="en-US"/>
        </a:p>
      </dgm:t>
    </dgm:pt>
    <dgm:pt modelId="{90186ECA-EBF3-48EC-87E6-BBEB492F6382}">
      <dgm:prSet/>
      <dgm:spPr/>
      <dgm:t>
        <a:bodyPr/>
        <a:lstStyle/>
        <a:p>
          <a:r>
            <a:rPr lang="en-GB" b="1" i="1" baseline="0"/>
            <a:t>PE knows the services</a:t>
          </a:r>
          <a:endParaRPr lang="en-US"/>
        </a:p>
      </dgm:t>
    </dgm:pt>
    <dgm:pt modelId="{C839B554-C9CB-49AE-9480-E5B68CA92F54}" type="parTrans" cxnId="{5457DA2A-AEB8-4534-A00E-4AD4E0F9553D}">
      <dgm:prSet/>
      <dgm:spPr/>
      <dgm:t>
        <a:bodyPr/>
        <a:lstStyle/>
        <a:p>
          <a:endParaRPr lang="en-US"/>
        </a:p>
      </dgm:t>
    </dgm:pt>
    <dgm:pt modelId="{B35CFAD9-4F55-46A5-A2EB-57563B95198D}" type="sibTrans" cxnId="{5457DA2A-AEB8-4534-A00E-4AD4E0F9553D}">
      <dgm:prSet/>
      <dgm:spPr/>
      <dgm:t>
        <a:bodyPr/>
        <a:lstStyle/>
        <a:p>
          <a:endParaRPr lang="en-US"/>
        </a:p>
      </dgm:t>
    </dgm:pt>
    <dgm:pt modelId="{79309635-6266-4D78-9BC6-A5F9B58E92E7}">
      <dgm:prSet/>
      <dgm:spPr/>
      <dgm:t>
        <a:bodyPr/>
        <a:lstStyle/>
        <a:p>
          <a:r>
            <a:rPr lang="en-GB" b="1" i="1" baseline="0"/>
            <a:t>University tutor/ internal/external</a:t>
          </a:r>
          <a:endParaRPr lang="en-US"/>
        </a:p>
      </dgm:t>
    </dgm:pt>
    <dgm:pt modelId="{B0AD936F-0BF9-42D3-8943-1C597D2E8593}" type="parTrans" cxnId="{6621EEB8-3611-4C04-9C60-27DBD3AE8B6E}">
      <dgm:prSet/>
      <dgm:spPr/>
      <dgm:t>
        <a:bodyPr/>
        <a:lstStyle/>
        <a:p>
          <a:endParaRPr lang="en-US"/>
        </a:p>
      </dgm:t>
    </dgm:pt>
    <dgm:pt modelId="{F4736FBE-0187-4E3A-B1B6-A3FC0A700A52}" type="sibTrans" cxnId="{6621EEB8-3611-4C04-9C60-27DBD3AE8B6E}">
      <dgm:prSet/>
      <dgm:spPr/>
      <dgm:t>
        <a:bodyPr/>
        <a:lstStyle/>
        <a:p>
          <a:endParaRPr lang="en-US"/>
        </a:p>
      </dgm:t>
    </dgm:pt>
    <dgm:pt modelId="{9B9E326C-2765-4E16-B121-277C832D50F2}">
      <dgm:prSet/>
      <dgm:spPr/>
      <dgm:t>
        <a:bodyPr/>
        <a:lstStyle/>
        <a:p>
          <a:r>
            <a:rPr lang="en-GB" b="1" i="1" baseline="0"/>
            <a:t>100 days 4 days a week</a:t>
          </a:r>
          <a:endParaRPr lang="en-US"/>
        </a:p>
      </dgm:t>
    </dgm:pt>
    <dgm:pt modelId="{39BE7086-C992-482F-B8E4-513973BBB14F}" type="parTrans" cxnId="{A72CA943-AFF8-44AA-A860-211DF91E5622}">
      <dgm:prSet/>
      <dgm:spPr/>
      <dgm:t>
        <a:bodyPr/>
        <a:lstStyle/>
        <a:p>
          <a:endParaRPr lang="en-US"/>
        </a:p>
      </dgm:t>
    </dgm:pt>
    <dgm:pt modelId="{F87D16C6-AEF6-43EF-962C-8B38142C81CB}" type="sibTrans" cxnId="{A72CA943-AFF8-44AA-A860-211DF91E5622}">
      <dgm:prSet/>
      <dgm:spPr/>
      <dgm:t>
        <a:bodyPr/>
        <a:lstStyle/>
        <a:p>
          <a:endParaRPr lang="en-US"/>
        </a:p>
      </dgm:t>
    </dgm:pt>
    <dgm:pt modelId="{91E1037C-A004-4C4B-B033-9CB42BBB305B}">
      <dgm:prSet/>
      <dgm:spPr/>
      <dgm:t>
        <a:bodyPr/>
        <a:lstStyle/>
        <a:p>
          <a:r>
            <a:rPr lang="en-GB" b="1" i="1" baseline="0"/>
            <a:t>Agency hours. 8.30-9am to 5-530pm</a:t>
          </a:r>
          <a:endParaRPr lang="en-US"/>
        </a:p>
      </dgm:t>
    </dgm:pt>
    <dgm:pt modelId="{60A71B9B-05C4-415F-9612-2794988EDA9F}" type="parTrans" cxnId="{7C7029A8-2B59-4EB6-A90A-6C3411B95C0B}">
      <dgm:prSet/>
      <dgm:spPr/>
      <dgm:t>
        <a:bodyPr/>
        <a:lstStyle/>
        <a:p>
          <a:endParaRPr lang="en-US"/>
        </a:p>
      </dgm:t>
    </dgm:pt>
    <dgm:pt modelId="{62FFF0A5-4A57-456B-8424-30E6A4FF1E30}" type="sibTrans" cxnId="{7C7029A8-2B59-4EB6-A90A-6C3411B95C0B}">
      <dgm:prSet/>
      <dgm:spPr/>
      <dgm:t>
        <a:bodyPr/>
        <a:lstStyle/>
        <a:p>
          <a:endParaRPr lang="en-US"/>
        </a:p>
      </dgm:t>
    </dgm:pt>
    <dgm:pt modelId="{586B8342-322F-48A2-B0B1-4A8E0E65FC69}">
      <dgm:prSet/>
      <dgm:spPr/>
      <dgm:t>
        <a:bodyPr/>
        <a:lstStyle/>
        <a:p>
          <a:r>
            <a:rPr lang="en-GB" b="1" i="1" baseline="0"/>
            <a:t>Prescribed caseload</a:t>
          </a:r>
          <a:endParaRPr lang="en-US"/>
        </a:p>
      </dgm:t>
    </dgm:pt>
    <dgm:pt modelId="{0EC15B8A-DB22-42A7-993A-5FE3031A2229}" type="parTrans" cxnId="{84AB629D-209D-4039-AF4B-69A0BF378F28}">
      <dgm:prSet/>
      <dgm:spPr/>
      <dgm:t>
        <a:bodyPr/>
        <a:lstStyle/>
        <a:p>
          <a:endParaRPr lang="en-US"/>
        </a:p>
      </dgm:t>
    </dgm:pt>
    <dgm:pt modelId="{0FC898B3-EDAA-4513-AC65-27B66D74F76E}" type="sibTrans" cxnId="{84AB629D-209D-4039-AF4B-69A0BF378F28}">
      <dgm:prSet/>
      <dgm:spPr/>
      <dgm:t>
        <a:bodyPr/>
        <a:lstStyle/>
        <a:p>
          <a:endParaRPr lang="en-US"/>
        </a:p>
      </dgm:t>
    </dgm:pt>
    <dgm:pt modelId="{470459DC-D909-4EC8-8262-60174856B009}">
      <dgm:prSet/>
      <dgm:spPr/>
      <dgm:t>
        <a:bodyPr/>
        <a:lstStyle/>
        <a:p>
          <a:r>
            <a:rPr lang="en-GB" b="1" i="1" baseline="0"/>
            <a:t>Assessed against PCF/ KSS/SOP</a:t>
          </a:r>
          <a:endParaRPr lang="en-US"/>
        </a:p>
      </dgm:t>
    </dgm:pt>
    <dgm:pt modelId="{BD82466D-94EB-45BE-A598-5B04659E8D93}" type="parTrans" cxnId="{3F5D19B1-D050-40B7-843F-B1ACA3BF9227}">
      <dgm:prSet/>
      <dgm:spPr/>
      <dgm:t>
        <a:bodyPr/>
        <a:lstStyle/>
        <a:p>
          <a:endParaRPr lang="en-US"/>
        </a:p>
      </dgm:t>
    </dgm:pt>
    <dgm:pt modelId="{AA1103ED-8E7D-4E24-819F-77B3D06DDCB7}" type="sibTrans" cxnId="{3F5D19B1-D050-40B7-843F-B1ACA3BF9227}">
      <dgm:prSet/>
      <dgm:spPr/>
      <dgm:t>
        <a:bodyPr/>
        <a:lstStyle/>
        <a:p>
          <a:endParaRPr lang="en-US"/>
        </a:p>
      </dgm:t>
    </dgm:pt>
    <dgm:pt modelId="{6CD14F5D-428C-495F-9162-7DF733F84D34}" type="pres">
      <dgm:prSet presAssocID="{0004CEEA-CC36-436F-924D-6F9F89A6DAF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E2CAF-E331-4EFD-9DB8-6CE8A1BB32B1}" type="pres">
      <dgm:prSet presAssocID="{9CFD2BCF-E0CD-4B48-993A-327204865DBD}" presName="compNode" presStyleCnt="0"/>
      <dgm:spPr/>
    </dgm:pt>
    <dgm:pt modelId="{0C03009B-7C3D-4EA4-B314-D94322B91684}" type="pres">
      <dgm:prSet presAssocID="{9CFD2BCF-E0CD-4B48-993A-327204865DBD}" presName="bgRect" presStyleLbl="bgShp" presStyleIdx="0" presStyleCnt="7"/>
      <dgm:spPr/>
    </dgm:pt>
    <dgm:pt modelId="{CD1B8B2F-9CBB-457C-BB2D-33BD9E268EC3}" type="pres">
      <dgm:prSet presAssocID="{9CFD2BCF-E0CD-4B48-993A-327204865DBD}" presName="iconRect" presStyleLbl="node1" presStyleIdx="0" presStyleCnt="7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Key"/>
        </a:ext>
      </dgm:extLst>
    </dgm:pt>
    <dgm:pt modelId="{9A69B0A0-E3F8-4254-A3EC-9B12A79C11DE}" type="pres">
      <dgm:prSet presAssocID="{9CFD2BCF-E0CD-4B48-993A-327204865DBD}" presName="spaceRect" presStyleCnt="0"/>
      <dgm:spPr/>
    </dgm:pt>
    <dgm:pt modelId="{812C38E7-8317-4287-8317-02CBA402CD09}" type="pres">
      <dgm:prSet presAssocID="{9CFD2BCF-E0CD-4B48-993A-327204865DB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16AB4D9-0126-49E6-AAB2-BEAC72774063}" type="pres">
      <dgm:prSet presAssocID="{E2F5FCC4-DCD4-48B0-8460-3F026A581C3F}" presName="sibTrans" presStyleCnt="0"/>
      <dgm:spPr/>
    </dgm:pt>
    <dgm:pt modelId="{C638F345-FADD-4A1E-BACC-C269E0D78372}" type="pres">
      <dgm:prSet presAssocID="{90186ECA-EBF3-48EC-87E6-BBEB492F6382}" presName="compNode" presStyleCnt="0"/>
      <dgm:spPr/>
    </dgm:pt>
    <dgm:pt modelId="{D71432DC-224B-40C4-AC00-FFC7723230AE}" type="pres">
      <dgm:prSet presAssocID="{90186ECA-EBF3-48EC-87E6-BBEB492F6382}" presName="bgRect" presStyleLbl="bgShp" presStyleIdx="1" presStyleCnt="7"/>
      <dgm:spPr/>
    </dgm:pt>
    <dgm:pt modelId="{34543225-2DB1-4D37-A7C7-D2456FF0DAC0}" type="pres">
      <dgm:prSet presAssocID="{90186ECA-EBF3-48EC-87E6-BBEB492F6382}" presName="iconRect" presStyleLbl="node1" presStyleIdx="1" presStyleCnt="7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8CD31828-1030-47A8-8A41-C1D1A18ED4BF}" type="pres">
      <dgm:prSet presAssocID="{90186ECA-EBF3-48EC-87E6-BBEB492F6382}" presName="spaceRect" presStyleCnt="0"/>
      <dgm:spPr/>
    </dgm:pt>
    <dgm:pt modelId="{BEF48D4E-C3C1-40CF-814F-84D4C037C506}" type="pres">
      <dgm:prSet presAssocID="{90186ECA-EBF3-48EC-87E6-BBEB492F6382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CFD7F83-8F4D-4605-A587-1F6D3227DFE7}" type="pres">
      <dgm:prSet presAssocID="{B35CFAD9-4F55-46A5-A2EB-57563B95198D}" presName="sibTrans" presStyleCnt="0"/>
      <dgm:spPr/>
    </dgm:pt>
    <dgm:pt modelId="{229963A3-87A1-4544-9B80-9CFE622E7CEB}" type="pres">
      <dgm:prSet presAssocID="{79309635-6266-4D78-9BC6-A5F9B58E92E7}" presName="compNode" presStyleCnt="0"/>
      <dgm:spPr/>
    </dgm:pt>
    <dgm:pt modelId="{EAD2D6E8-853C-47FF-8ADD-8D768A53EC69}" type="pres">
      <dgm:prSet presAssocID="{79309635-6266-4D78-9BC6-A5F9B58E92E7}" presName="bgRect" presStyleLbl="bgShp" presStyleIdx="2" presStyleCnt="7"/>
      <dgm:spPr/>
    </dgm:pt>
    <dgm:pt modelId="{A6B8BC39-BDA5-48DB-864D-A07A4326C611}" type="pres">
      <dgm:prSet presAssocID="{79309635-6266-4D78-9BC6-A5F9B58E92E7}" presName="iconRect" presStyleLbl="node1" presStyleIdx="2" presStyleCnt="7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D954C470-C14F-4CBF-81CB-38499B6F43A8}" type="pres">
      <dgm:prSet presAssocID="{79309635-6266-4D78-9BC6-A5F9B58E92E7}" presName="spaceRect" presStyleCnt="0"/>
      <dgm:spPr/>
    </dgm:pt>
    <dgm:pt modelId="{9918A6EB-DFC6-4AED-97EE-796AC0500339}" type="pres">
      <dgm:prSet presAssocID="{79309635-6266-4D78-9BC6-A5F9B58E92E7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B1CE15C-B294-4170-AA6F-600F5ED93D01}" type="pres">
      <dgm:prSet presAssocID="{F4736FBE-0187-4E3A-B1B6-A3FC0A700A52}" presName="sibTrans" presStyleCnt="0"/>
      <dgm:spPr/>
    </dgm:pt>
    <dgm:pt modelId="{E81B406F-F5D9-4210-BE5B-A9FDEA153889}" type="pres">
      <dgm:prSet presAssocID="{9B9E326C-2765-4E16-B121-277C832D50F2}" presName="compNode" presStyleCnt="0"/>
      <dgm:spPr/>
    </dgm:pt>
    <dgm:pt modelId="{DC5A8AEE-0439-48CE-BE5C-C4B41B7E751E}" type="pres">
      <dgm:prSet presAssocID="{9B9E326C-2765-4E16-B121-277C832D50F2}" presName="bgRect" presStyleLbl="bgShp" presStyleIdx="3" presStyleCnt="7"/>
      <dgm:spPr/>
    </dgm:pt>
    <dgm:pt modelId="{72FEB87F-7B40-4154-857E-0B21022BB538}" type="pres">
      <dgm:prSet presAssocID="{9B9E326C-2765-4E16-B121-277C832D50F2}" presName="iconRect" presStyleLbl="node1" presStyleIdx="3" presStyleCnt="7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73880DD9-07C7-43B3-A92F-40B50E3B4059}" type="pres">
      <dgm:prSet presAssocID="{9B9E326C-2765-4E16-B121-277C832D50F2}" presName="spaceRect" presStyleCnt="0"/>
      <dgm:spPr/>
    </dgm:pt>
    <dgm:pt modelId="{A0C2D9D3-64FA-43D2-AA14-149A1E61BE16}" type="pres">
      <dgm:prSet presAssocID="{9B9E326C-2765-4E16-B121-277C832D50F2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27A0E2-6C43-4751-B2A0-8C63A06C0F1F}" type="pres">
      <dgm:prSet presAssocID="{F87D16C6-AEF6-43EF-962C-8B38142C81CB}" presName="sibTrans" presStyleCnt="0"/>
      <dgm:spPr/>
    </dgm:pt>
    <dgm:pt modelId="{E4D9E797-84B3-4A5B-B74D-3BB5401DB391}" type="pres">
      <dgm:prSet presAssocID="{91E1037C-A004-4C4B-B033-9CB42BBB305B}" presName="compNode" presStyleCnt="0"/>
      <dgm:spPr/>
    </dgm:pt>
    <dgm:pt modelId="{2167B88D-67F0-4087-AC5C-F7F5B318455B}" type="pres">
      <dgm:prSet presAssocID="{91E1037C-A004-4C4B-B033-9CB42BBB305B}" presName="bgRect" presStyleLbl="bgShp" presStyleIdx="4" presStyleCnt="7"/>
      <dgm:spPr/>
    </dgm:pt>
    <dgm:pt modelId="{D71EBC34-4D19-44FC-994D-1D16F5971EEE}" type="pres">
      <dgm:prSet presAssocID="{91E1037C-A004-4C4B-B033-9CB42BBB305B}" presName="iconRect" presStyleLbl="node1" presStyleIdx="4" presStyleCnt="7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1D9BFBE1-727D-46E6-BD53-F54A92350A0E}" type="pres">
      <dgm:prSet presAssocID="{91E1037C-A004-4C4B-B033-9CB42BBB305B}" presName="spaceRect" presStyleCnt="0"/>
      <dgm:spPr/>
    </dgm:pt>
    <dgm:pt modelId="{4B80FEB1-600B-41A8-83B5-732994953E74}" type="pres">
      <dgm:prSet presAssocID="{91E1037C-A004-4C4B-B033-9CB42BBB305B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16DB33-378E-42F5-A816-ED8703014EC4}" type="pres">
      <dgm:prSet presAssocID="{62FFF0A5-4A57-456B-8424-30E6A4FF1E30}" presName="sibTrans" presStyleCnt="0"/>
      <dgm:spPr/>
    </dgm:pt>
    <dgm:pt modelId="{AC5A9C75-3C66-4157-92CC-F8850632F076}" type="pres">
      <dgm:prSet presAssocID="{586B8342-322F-48A2-B0B1-4A8E0E65FC69}" presName="compNode" presStyleCnt="0"/>
      <dgm:spPr/>
    </dgm:pt>
    <dgm:pt modelId="{6BDB78AC-75BA-40EF-ADEA-A62200D38598}" type="pres">
      <dgm:prSet presAssocID="{586B8342-322F-48A2-B0B1-4A8E0E65FC69}" presName="bgRect" presStyleLbl="bgShp" presStyleIdx="5" presStyleCnt="7"/>
      <dgm:spPr/>
    </dgm:pt>
    <dgm:pt modelId="{8C6BB77D-AEFB-4D31-8C49-41962D93FCEA}" type="pres">
      <dgm:prSet presAssocID="{586B8342-322F-48A2-B0B1-4A8E0E65FC69}" presName="iconRect" presStyleLbl="node1" presStyleIdx="5" presStyleCnt="7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CB4CF2BE-59AA-41CA-B5E0-807E6991A434}" type="pres">
      <dgm:prSet presAssocID="{586B8342-322F-48A2-B0B1-4A8E0E65FC69}" presName="spaceRect" presStyleCnt="0"/>
      <dgm:spPr/>
    </dgm:pt>
    <dgm:pt modelId="{A6BE80CA-BE06-480E-BDD5-856E182ECDF3}" type="pres">
      <dgm:prSet presAssocID="{586B8342-322F-48A2-B0B1-4A8E0E65FC69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AC003F0-EE7D-47C6-8FE7-114D29F9C47E}" type="pres">
      <dgm:prSet presAssocID="{0FC898B3-EDAA-4513-AC65-27B66D74F76E}" presName="sibTrans" presStyleCnt="0"/>
      <dgm:spPr/>
    </dgm:pt>
    <dgm:pt modelId="{09D58AD8-A6EB-4FF9-ABA9-FC46259E8FF6}" type="pres">
      <dgm:prSet presAssocID="{470459DC-D909-4EC8-8262-60174856B009}" presName="compNode" presStyleCnt="0"/>
      <dgm:spPr/>
    </dgm:pt>
    <dgm:pt modelId="{30272F0F-FDEB-43B3-A86A-14D216B1F0F7}" type="pres">
      <dgm:prSet presAssocID="{470459DC-D909-4EC8-8262-60174856B009}" presName="bgRect" presStyleLbl="bgShp" presStyleIdx="6" presStyleCnt="7"/>
      <dgm:spPr/>
    </dgm:pt>
    <dgm:pt modelId="{DC275D0F-815D-48C1-A5DE-66B342C3A5F1}" type="pres">
      <dgm:prSet presAssocID="{470459DC-D909-4EC8-8262-60174856B009}" presName="iconRect" presStyleLbl="node1" presStyleIdx="6" presStyleCnt="7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A08F77D-4A06-4734-8BA0-8A5348C268BB}" type="pres">
      <dgm:prSet presAssocID="{470459DC-D909-4EC8-8262-60174856B009}" presName="spaceRect" presStyleCnt="0"/>
      <dgm:spPr/>
    </dgm:pt>
    <dgm:pt modelId="{7C67FBB8-C559-4FDD-B3DD-3538040313D4}" type="pres">
      <dgm:prSet presAssocID="{470459DC-D909-4EC8-8262-60174856B009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F5D19B1-D050-40B7-843F-B1ACA3BF9227}" srcId="{0004CEEA-CC36-436F-924D-6F9F89A6DAFB}" destId="{470459DC-D909-4EC8-8262-60174856B009}" srcOrd="6" destOrd="0" parTransId="{BD82466D-94EB-45BE-A598-5B04659E8D93}" sibTransId="{AA1103ED-8E7D-4E24-819F-77B3D06DDCB7}"/>
    <dgm:cxn modelId="{919A82A8-AFBE-4EAE-B442-56BE97E92A25}" type="presOf" srcId="{79309635-6266-4D78-9BC6-A5F9B58E92E7}" destId="{9918A6EB-DFC6-4AED-97EE-796AC0500339}" srcOrd="0" destOrd="0" presId="urn:microsoft.com/office/officeart/2018/2/layout/IconVerticalSolidList"/>
    <dgm:cxn modelId="{7C7029A8-2B59-4EB6-A90A-6C3411B95C0B}" srcId="{0004CEEA-CC36-436F-924D-6F9F89A6DAFB}" destId="{91E1037C-A004-4C4B-B033-9CB42BBB305B}" srcOrd="4" destOrd="0" parTransId="{60A71B9B-05C4-415F-9612-2794988EDA9F}" sibTransId="{62FFF0A5-4A57-456B-8424-30E6A4FF1E30}"/>
    <dgm:cxn modelId="{BB7F047A-B8E4-4DAA-8630-11AF75F5113C}" type="presOf" srcId="{0004CEEA-CC36-436F-924D-6F9F89A6DAFB}" destId="{6CD14F5D-428C-495F-9162-7DF733F84D34}" srcOrd="0" destOrd="0" presId="urn:microsoft.com/office/officeart/2018/2/layout/IconVerticalSolidList"/>
    <dgm:cxn modelId="{EA83F48B-A12C-460D-814C-3CF4BF6B1E57}" type="presOf" srcId="{586B8342-322F-48A2-B0B1-4A8E0E65FC69}" destId="{A6BE80CA-BE06-480E-BDD5-856E182ECDF3}" srcOrd="0" destOrd="0" presId="urn:microsoft.com/office/officeart/2018/2/layout/IconVerticalSolidList"/>
    <dgm:cxn modelId="{6621EEB8-3611-4C04-9C60-27DBD3AE8B6E}" srcId="{0004CEEA-CC36-436F-924D-6F9F89A6DAFB}" destId="{79309635-6266-4D78-9BC6-A5F9B58E92E7}" srcOrd="2" destOrd="0" parTransId="{B0AD936F-0BF9-42D3-8943-1C597D2E8593}" sibTransId="{F4736FBE-0187-4E3A-B1B6-A3FC0A700A52}"/>
    <dgm:cxn modelId="{98C53DD7-7F4C-42AE-A327-D7FA5E3E8F70}" type="presOf" srcId="{9CFD2BCF-E0CD-4B48-993A-327204865DBD}" destId="{812C38E7-8317-4287-8317-02CBA402CD09}" srcOrd="0" destOrd="0" presId="urn:microsoft.com/office/officeart/2018/2/layout/IconVerticalSolidList"/>
    <dgm:cxn modelId="{1A6FC012-D8AF-43E3-92C9-A32155371BE1}" type="presOf" srcId="{90186ECA-EBF3-48EC-87E6-BBEB492F6382}" destId="{BEF48D4E-C3C1-40CF-814F-84D4C037C506}" srcOrd="0" destOrd="0" presId="urn:microsoft.com/office/officeart/2018/2/layout/IconVerticalSolidList"/>
    <dgm:cxn modelId="{A72CA943-AFF8-44AA-A860-211DF91E5622}" srcId="{0004CEEA-CC36-436F-924D-6F9F89A6DAFB}" destId="{9B9E326C-2765-4E16-B121-277C832D50F2}" srcOrd="3" destOrd="0" parTransId="{39BE7086-C992-482F-B8E4-513973BBB14F}" sibTransId="{F87D16C6-AEF6-43EF-962C-8B38142C81CB}"/>
    <dgm:cxn modelId="{78E3E985-8131-4DF6-A17F-63CB2893E953}" srcId="{0004CEEA-CC36-436F-924D-6F9F89A6DAFB}" destId="{9CFD2BCF-E0CD-4B48-993A-327204865DBD}" srcOrd="0" destOrd="0" parTransId="{1D7DFF37-0F35-40E0-957A-F28BBBDEF3F0}" sibTransId="{E2F5FCC4-DCD4-48B0-8460-3F026A581C3F}"/>
    <dgm:cxn modelId="{84AB629D-209D-4039-AF4B-69A0BF378F28}" srcId="{0004CEEA-CC36-436F-924D-6F9F89A6DAFB}" destId="{586B8342-322F-48A2-B0B1-4A8E0E65FC69}" srcOrd="5" destOrd="0" parTransId="{0EC15B8A-DB22-42A7-993A-5FE3031A2229}" sibTransId="{0FC898B3-EDAA-4513-AC65-27B66D74F76E}"/>
    <dgm:cxn modelId="{F35A3822-849F-4513-B35E-204319526198}" type="presOf" srcId="{91E1037C-A004-4C4B-B033-9CB42BBB305B}" destId="{4B80FEB1-600B-41A8-83B5-732994953E74}" srcOrd="0" destOrd="0" presId="urn:microsoft.com/office/officeart/2018/2/layout/IconVerticalSolidList"/>
    <dgm:cxn modelId="{CB5F7002-FB13-406A-BFF1-8CF6E2CB2D8C}" type="presOf" srcId="{470459DC-D909-4EC8-8262-60174856B009}" destId="{7C67FBB8-C559-4FDD-B3DD-3538040313D4}" srcOrd="0" destOrd="0" presId="urn:microsoft.com/office/officeart/2018/2/layout/IconVerticalSolidList"/>
    <dgm:cxn modelId="{86F92563-292C-46ED-BFF1-1E3A4B6DFD5E}" type="presOf" srcId="{9B9E326C-2765-4E16-B121-277C832D50F2}" destId="{A0C2D9D3-64FA-43D2-AA14-149A1E61BE16}" srcOrd="0" destOrd="0" presId="urn:microsoft.com/office/officeart/2018/2/layout/IconVerticalSolidList"/>
    <dgm:cxn modelId="{5457DA2A-AEB8-4534-A00E-4AD4E0F9553D}" srcId="{0004CEEA-CC36-436F-924D-6F9F89A6DAFB}" destId="{90186ECA-EBF3-48EC-87E6-BBEB492F6382}" srcOrd="1" destOrd="0" parTransId="{C839B554-C9CB-49AE-9480-E5B68CA92F54}" sibTransId="{B35CFAD9-4F55-46A5-A2EB-57563B95198D}"/>
    <dgm:cxn modelId="{F571BF2D-EED0-4C84-8476-8A128FC7F0A0}" type="presParOf" srcId="{6CD14F5D-428C-495F-9162-7DF733F84D34}" destId="{164E2CAF-E331-4EFD-9DB8-6CE8A1BB32B1}" srcOrd="0" destOrd="0" presId="urn:microsoft.com/office/officeart/2018/2/layout/IconVerticalSolidList"/>
    <dgm:cxn modelId="{15D98B54-E058-4009-86A9-8DF81428C947}" type="presParOf" srcId="{164E2CAF-E331-4EFD-9DB8-6CE8A1BB32B1}" destId="{0C03009B-7C3D-4EA4-B314-D94322B91684}" srcOrd="0" destOrd="0" presId="urn:microsoft.com/office/officeart/2018/2/layout/IconVerticalSolidList"/>
    <dgm:cxn modelId="{8891E83C-335C-485E-AF17-F4B4D912A3C1}" type="presParOf" srcId="{164E2CAF-E331-4EFD-9DB8-6CE8A1BB32B1}" destId="{CD1B8B2F-9CBB-457C-BB2D-33BD9E268EC3}" srcOrd="1" destOrd="0" presId="urn:microsoft.com/office/officeart/2018/2/layout/IconVerticalSolidList"/>
    <dgm:cxn modelId="{8E793003-9913-4575-B2FF-E765CE084159}" type="presParOf" srcId="{164E2CAF-E331-4EFD-9DB8-6CE8A1BB32B1}" destId="{9A69B0A0-E3F8-4254-A3EC-9B12A79C11DE}" srcOrd="2" destOrd="0" presId="urn:microsoft.com/office/officeart/2018/2/layout/IconVerticalSolidList"/>
    <dgm:cxn modelId="{42B2F94B-006A-4A28-84C2-4628DAEC14FC}" type="presParOf" srcId="{164E2CAF-E331-4EFD-9DB8-6CE8A1BB32B1}" destId="{812C38E7-8317-4287-8317-02CBA402CD09}" srcOrd="3" destOrd="0" presId="urn:microsoft.com/office/officeart/2018/2/layout/IconVerticalSolidList"/>
    <dgm:cxn modelId="{05A7DCA4-4E2A-4F25-80BC-3EE034930F6A}" type="presParOf" srcId="{6CD14F5D-428C-495F-9162-7DF733F84D34}" destId="{F16AB4D9-0126-49E6-AAB2-BEAC72774063}" srcOrd="1" destOrd="0" presId="urn:microsoft.com/office/officeart/2018/2/layout/IconVerticalSolidList"/>
    <dgm:cxn modelId="{1942FA59-0F3C-4741-AEB3-F3701A358F40}" type="presParOf" srcId="{6CD14F5D-428C-495F-9162-7DF733F84D34}" destId="{C638F345-FADD-4A1E-BACC-C269E0D78372}" srcOrd="2" destOrd="0" presId="urn:microsoft.com/office/officeart/2018/2/layout/IconVerticalSolidList"/>
    <dgm:cxn modelId="{BE246CA9-51F0-4C59-AA57-3B41AAA4F1EB}" type="presParOf" srcId="{C638F345-FADD-4A1E-BACC-C269E0D78372}" destId="{D71432DC-224B-40C4-AC00-FFC7723230AE}" srcOrd="0" destOrd="0" presId="urn:microsoft.com/office/officeart/2018/2/layout/IconVerticalSolidList"/>
    <dgm:cxn modelId="{E94D39CC-6691-47F1-BFF7-344D0D006B1A}" type="presParOf" srcId="{C638F345-FADD-4A1E-BACC-C269E0D78372}" destId="{34543225-2DB1-4D37-A7C7-D2456FF0DAC0}" srcOrd="1" destOrd="0" presId="urn:microsoft.com/office/officeart/2018/2/layout/IconVerticalSolidList"/>
    <dgm:cxn modelId="{E669DC90-844F-4CF6-BA34-FAAE07CEA9BE}" type="presParOf" srcId="{C638F345-FADD-4A1E-BACC-C269E0D78372}" destId="{8CD31828-1030-47A8-8A41-C1D1A18ED4BF}" srcOrd="2" destOrd="0" presId="urn:microsoft.com/office/officeart/2018/2/layout/IconVerticalSolidList"/>
    <dgm:cxn modelId="{AC9608D8-2B4B-4C0C-9828-E531B6017F3D}" type="presParOf" srcId="{C638F345-FADD-4A1E-BACC-C269E0D78372}" destId="{BEF48D4E-C3C1-40CF-814F-84D4C037C506}" srcOrd="3" destOrd="0" presId="urn:microsoft.com/office/officeart/2018/2/layout/IconVerticalSolidList"/>
    <dgm:cxn modelId="{CE8B327F-A6E0-4574-BD8B-830D84F51068}" type="presParOf" srcId="{6CD14F5D-428C-495F-9162-7DF733F84D34}" destId="{BCFD7F83-8F4D-4605-A587-1F6D3227DFE7}" srcOrd="3" destOrd="0" presId="urn:microsoft.com/office/officeart/2018/2/layout/IconVerticalSolidList"/>
    <dgm:cxn modelId="{C4AE611F-66CC-42A7-90AD-38154C454120}" type="presParOf" srcId="{6CD14F5D-428C-495F-9162-7DF733F84D34}" destId="{229963A3-87A1-4544-9B80-9CFE622E7CEB}" srcOrd="4" destOrd="0" presId="urn:microsoft.com/office/officeart/2018/2/layout/IconVerticalSolidList"/>
    <dgm:cxn modelId="{7577994D-DE15-4D69-B8FD-79BD13FE20F6}" type="presParOf" srcId="{229963A3-87A1-4544-9B80-9CFE622E7CEB}" destId="{EAD2D6E8-853C-47FF-8ADD-8D768A53EC69}" srcOrd="0" destOrd="0" presId="urn:microsoft.com/office/officeart/2018/2/layout/IconVerticalSolidList"/>
    <dgm:cxn modelId="{418A5711-1DF0-438E-B435-215F1D57920C}" type="presParOf" srcId="{229963A3-87A1-4544-9B80-9CFE622E7CEB}" destId="{A6B8BC39-BDA5-48DB-864D-A07A4326C611}" srcOrd="1" destOrd="0" presId="urn:microsoft.com/office/officeart/2018/2/layout/IconVerticalSolidList"/>
    <dgm:cxn modelId="{6B204A91-C69C-41BF-9B35-9028E3436040}" type="presParOf" srcId="{229963A3-87A1-4544-9B80-9CFE622E7CEB}" destId="{D954C470-C14F-4CBF-81CB-38499B6F43A8}" srcOrd="2" destOrd="0" presId="urn:microsoft.com/office/officeart/2018/2/layout/IconVerticalSolidList"/>
    <dgm:cxn modelId="{2B7570EF-1F3B-462B-85A2-B8849C1B51FA}" type="presParOf" srcId="{229963A3-87A1-4544-9B80-9CFE622E7CEB}" destId="{9918A6EB-DFC6-4AED-97EE-796AC0500339}" srcOrd="3" destOrd="0" presId="urn:microsoft.com/office/officeart/2018/2/layout/IconVerticalSolidList"/>
    <dgm:cxn modelId="{CD0058E6-3D80-4C38-8203-1D2BD42ACD5C}" type="presParOf" srcId="{6CD14F5D-428C-495F-9162-7DF733F84D34}" destId="{BB1CE15C-B294-4170-AA6F-600F5ED93D01}" srcOrd="5" destOrd="0" presId="urn:microsoft.com/office/officeart/2018/2/layout/IconVerticalSolidList"/>
    <dgm:cxn modelId="{9A703648-63CB-4873-8361-5D6D37963A21}" type="presParOf" srcId="{6CD14F5D-428C-495F-9162-7DF733F84D34}" destId="{E81B406F-F5D9-4210-BE5B-A9FDEA153889}" srcOrd="6" destOrd="0" presId="urn:microsoft.com/office/officeart/2018/2/layout/IconVerticalSolidList"/>
    <dgm:cxn modelId="{D36AD1E2-F1D2-4DFE-A486-6F0977FFC343}" type="presParOf" srcId="{E81B406F-F5D9-4210-BE5B-A9FDEA153889}" destId="{DC5A8AEE-0439-48CE-BE5C-C4B41B7E751E}" srcOrd="0" destOrd="0" presId="urn:microsoft.com/office/officeart/2018/2/layout/IconVerticalSolidList"/>
    <dgm:cxn modelId="{754E1B3F-40C4-45B1-ABA9-0D3A847B72A8}" type="presParOf" srcId="{E81B406F-F5D9-4210-BE5B-A9FDEA153889}" destId="{72FEB87F-7B40-4154-857E-0B21022BB538}" srcOrd="1" destOrd="0" presId="urn:microsoft.com/office/officeart/2018/2/layout/IconVerticalSolidList"/>
    <dgm:cxn modelId="{D5934FDE-581A-4AD7-808E-6350B78437E9}" type="presParOf" srcId="{E81B406F-F5D9-4210-BE5B-A9FDEA153889}" destId="{73880DD9-07C7-43B3-A92F-40B50E3B4059}" srcOrd="2" destOrd="0" presId="urn:microsoft.com/office/officeart/2018/2/layout/IconVerticalSolidList"/>
    <dgm:cxn modelId="{2360A199-F960-48B2-98BB-7B5EA123489F}" type="presParOf" srcId="{E81B406F-F5D9-4210-BE5B-A9FDEA153889}" destId="{A0C2D9D3-64FA-43D2-AA14-149A1E61BE16}" srcOrd="3" destOrd="0" presId="urn:microsoft.com/office/officeart/2018/2/layout/IconVerticalSolidList"/>
    <dgm:cxn modelId="{235D81B0-E887-4201-A5D2-B1FAD286C7C6}" type="presParOf" srcId="{6CD14F5D-428C-495F-9162-7DF733F84D34}" destId="{A727A0E2-6C43-4751-B2A0-8C63A06C0F1F}" srcOrd="7" destOrd="0" presId="urn:microsoft.com/office/officeart/2018/2/layout/IconVerticalSolidList"/>
    <dgm:cxn modelId="{80021A9F-AE6E-4871-8CA8-646F1CBFBF31}" type="presParOf" srcId="{6CD14F5D-428C-495F-9162-7DF733F84D34}" destId="{E4D9E797-84B3-4A5B-B74D-3BB5401DB391}" srcOrd="8" destOrd="0" presId="urn:microsoft.com/office/officeart/2018/2/layout/IconVerticalSolidList"/>
    <dgm:cxn modelId="{2B53EF3A-2694-4FCC-AC92-5841144AC3F0}" type="presParOf" srcId="{E4D9E797-84B3-4A5B-B74D-3BB5401DB391}" destId="{2167B88D-67F0-4087-AC5C-F7F5B318455B}" srcOrd="0" destOrd="0" presId="urn:microsoft.com/office/officeart/2018/2/layout/IconVerticalSolidList"/>
    <dgm:cxn modelId="{40BAE999-E55C-41AB-8353-CB8836BA3124}" type="presParOf" srcId="{E4D9E797-84B3-4A5B-B74D-3BB5401DB391}" destId="{D71EBC34-4D19-44FC-994D-1D16F5971EEE}" srcOrd="1" destOrd="0" presId="urn:microsoft.com/office/officeart/2018/2/layout/IconVerticalSolidList"/>
    <dgm:cxn modelId="{40CA766B-D851-4834-8B0B-B4E0F93B54DC}" type="presParOf" srcId="{E4D9E797-84B3-4A5B-B74D-3BB5401DB391}" destId="{1D9BFBE1-727D-46E6-BD53-F54A92350A0E}" srcOrd="2" destOrd="0" presId="urn:microsoft.com/office/officeart/2018/2/layout/IconVerticalSolidList"/>
    <dgm:cxn modelId="{7EB27032-5EAB-4AEC-B5D7-026D770F77C6}" type="presParOf" srcId="{E4D9E797-84B3-4A5B-B74D-3BB5401DB391}" destId="{4B80FEB1-600B-41A8-83B5-732994953E74}" srcOrd="3" destOrd="0" presId="urn:microsoft.com/office/officeart/2018/2/layout/IconVerticalSolidList"/>
    <dgm:cxn modelId="{E6AD2AA4-72DF-435B-88C3-7860B2DE70CC}" type="presParOf" srcId="{6CD14F5D-428C-495F-9162-7DF733F84D34}" destId="{8F16DB33-378E-42F5-A816-ED8703014EC4}" srcOrd="9" destOrd="0" presId="urn:microsoft.com/office/officeart/2018/2/layout/IconVerticalSolidList"/>
    <dgm:cxn modelId="{7E41960D-654F-4041-B96E-C1DF698DA192}" type="presParOf" srcId="{6CD14F5D-428C-495F-9162-7DF733F84D34}" destId="{AC5A9C75-3C66-4157-92CC-F8850632F076}" srcOrd="10" destOrd="0" presId="urn:microsoft.com/office/officeart/2018/2/layout/IconVerticalSolidList"/>
    <dgm:cxn modelId="{A0A9A6BA-B437-46C1-A3AE-0B94C90D6620}" type="presParOf" srcId="{AC5A9C75-3C66-4157-92CC-F8850632F076}" destId="{6BDB78AC-75BA-40EF-ADEA-A62200D38598}" srcOrd="0" destOrd="0" presId="urn:microsoft.com/office/officeart/2018/2/layout/IconVerticalSolidList"/>
    <dgm:cxn modelId="{37D04ABB-A3B3-4073-B2CE-8F8748622FB0}" type="presParOf" srcId="{AC5A9C75-3C66-4157-92CC-F8850632F076}" destId="{8C6BB77D-AEFB-4D31-8C49-41962D93FCEA}" srcOrd="1" destOrd="0" presId="urn:microsoft.com/office/officeart/2018/2/layout/IconVerticalSolidList"/>
    <dgm:cxn modelId="{F16446BB-D758-4F96-9630-09ED9A9CB3F3}" type="presParOf" srcId="{AC5A9C75-3C66-4157-92CC-F8850632F076}" destId="{CB4CF2BE-59AA-41CA-B5E0-807E6991A434}" srcOrd="2" destOrd="0" presId="urn:microsoft.com/office/officeart/2018/2/layout/IconVerticalSolidList"/>
    <dgm:cxn modelId="{FD28BB3B-F638-4081-BC8E-0E0C3A48EB8D}" type="presParOf" srcId="{AC5A9C75-3C66-4157-92CC-F8850632F076}" destId="{A6BE80CA-BE06-480E-BDD5-856E182ECDF3}" srcOrd="3" destOrd="0" presId="urn:microsoft.com/office/officeart/2018/2/layout/IconVerticalSolidList"/>
    <dgm:cxn modelId="{DE961A60-768D-4843-945D-84D07295E7D0}" type="presParOf" srcId="{6CD14F5D-428C-495F-9162-7DF733F84D34}" destId="{CAC003F0-EE7D-47C6-8FE7-114D29F9C47E}" srcOrd="11" destOrd="0" presId="urn:microsoft.com/office/officeart/2018/2/layout/IconVerticalSolidList"/>
    <dgm:cxn modelId="{BA6297C2-79D5-4A48-AA55-BE91BF387A56}" type="presParOf" srcId="{6CD14F5D-428C-495F-9162-7DF733F84D34}" destId="{09D58AD8-A6EB-4FF9-ABA9-FC46259E8FF6}" srcOrd="12" destOrd="0" presId="urn:microsoft.com/office/officeart/2018/2/layout/IconVerticalSolidList"/>
    <dgm:cxn modelId="{3D1AF5C7-0C20-421C-8290-7AE00F871B30}" type="presParOf" srcId="{09D58AD8-A6EB-4FF9-ABA9-FC46259E8FF6}" destId="{30272F0F-FDEB-43B3-A86A-14D216B1F0F7}" srcOrd="0" destOrd="0" presId="urn:microsoft.com/office/officeart/2018/2/layout/IconVerticalSolidList"/>
    <dgm:cxn modelId="{E036A371-2E2A-4E19-B586-1FA1D282FEC3}" type="presParOf" srcId="{09D58AD8-A6EB-4FF9-ABA9-FC46259E8FF6}" destId="{DC275D0F-815D-48C1-A5DE-66B342C3A5F1}" srcOrd="1" destOrd="0" presId="urn:microsoft.com/office/officeart/2018/2/layout/IconVerticalSolidList"/>
    <dgm:cxn modelId="{4CBBCE19-BA52-4D5C-9E62-A30BF0400879}" type="presParOf" srcId="{09D58AD8-A6EB-4FF9-ABA9-FC46259E8FF6}" destId="{3A08F77D-4A06-4734-8BA0-8A5348C268BB}" srcOrd="2" destOrd="0" presId="urn:microsoft.com/office/officeart/2018/2/layout/IconVerticalSolidList"/>
    <dgm:cxn modelId="{AE80F733-6CBE-4674-BAD9-D13E066CAAD5}" type="presParOf" srcId="{09D58AD8-A6EB-4FF9-ABA9-FC46259E8FF6}" destId="{7C67FBB8-C559-4FDD-B3DD-3538040313D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6CE6F3-043F-4F4A-B290-1495BADCE61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25C68BF-3EC4-498A-90EE-4DDDCA00570B}">
      <dgm:prSet/>
      <dgm:spPr/>
      <dgm:t>
        <a:bodyPr/>
        <a:lstStyle/>
        <a:p>
          <a:r>
            <a:rPr lang="en-GB" b="1" i="1" baseline="0"/>
            <a:t>Students have passed first placement/ experienced student </a:t>
          </a:r>
          <a:endParaRPr lang="en-US"/>
        </a:p>
      </dgm:t>
    </dgm:pt>
    <dgm:pt modelId="{C6B7E0D2-F136-402C-856C-928A4EBC2C0B}" type="parTrans" cxnId="{DAE87A42-2955-4E2D-8ED6-70FC16932A17}">
      <dgm:prSet/>
      <dgm:spPr/>
      <dgm:t>
        <a:bodyPr/>
        <a:lstStyle/>
        <a:p>
          <a:endParaRPr lang="en-US"/>
        </a:p>
      </dgm:t>
    </dgm:pt>
    <dgm:pt modelId="{842E6655-B087-42A5-845B-B441FFE47670}" type="sibTrans" cxnId="{DAE87A42-2955-4E2D-8ED6-70FC16932A17}">
      <dgm:prSet/>
      <dgm:spPr/>
      <dgm:t>
        <a:bodyPr/>
        <a:lstStyle/>
        <a:p>
          <a:endParaRPr lang="en-US"/>
        </a:p>
      </dgm:t>
    </dgm:pt>
    <dgm:pt modelId="{CD3C9A2F-ECA1-4C5B-89BD-64D42D5AB38C}">
      <dgm:prSet/>
      <dgm:spPr/>
      <dgm:t>
        <a:bodyPr/>
        <a:lstStyle/>
        <a:p>
          <a:r>
            <a:rPr lang="en-GB" b="1" i="1" baseline="0"/>
            <a:t>Less room given for error, (consequences may be as bad in a stat agency)</a:t>
          </a:r>
          <a:endParaRPr lang="en-US"/>
        </a:p>
      </dgm:t>
    </dgm:pt>
    <dgm:pt modelId="{70FD130E-D4E8-4DA5-ADFD-DF2DE8F6E973}" type="parTrans" cxnId="{D60EB608-5A5B-4A4D-A5E8-156029AFD37E}">
      <dgm:prSet/>
      <dgm:spPr/>
      <dgm:t>
        <a:bodyPr/>
        <a:lstStyle/>
        <a:p>
          <a:endParaRPr lang="en-US"/>
        </a:p>
      </dgm:t>
    </dgm:pt>
    <dgm:pt modelId="{AE764639-8DBF-4957-871E-CEA449D3DE5D}" type="sibTrans" cxnId="{D60EB608-5A5B-4A4D-A5E8-156029AFD37E}">
      <dgm:prSet/>
      <dgm:spPr/>
      <dgm:t>
        <a:bodyPr/>
        <a:lstStyle/>
        <a:p>
          <a:endParaRPr lang="en-US"/>
        </a:p>
      </dgm:t>
    </dgm:pt>
    <dgm:pt modelId="{290430E9-F050-4105-8289-A7F3DFC503BA}">
      <dgm:prSet/>
      <dgm:spPr/>
      <dgm:t>
        <a:bodyPr/>
        <a:lstStyle/>
        <a:p>
          <a:r>
            <a:rPr lang="en-GB" b="1" i="1" baseline="0"/>
            <a:t>Have a reasonable/good understanding of theories, law, policies</a:t>
          </a:r>
          <a:endParaRPr lang="en-US"/>
        </a:p>
      </dgm:t>
    </dgm:pt>
    <dgm:pt modelId="{327D0D44-044E-489A-8B51-08C406332560}" type="parTrans" cxnId="{CBBBDDED-DE6E-4B9A-A742-529D29F5D0B6}">
      <dgm:prSet/>
      <dgm:spPr/>
      <dgm:t>
        <a:bodyPr/>
        <a:lstStyle/>
        <a:p>
          <a:endParaRPr lang="en-US"/>
        </a:p>
      </dgm:t>
    </dgm:pt>
    <dgm:pt modelId="{5D8DE141-8BED-410F-A730-B73B3698A110}" type="sibTrans" cxnId="{CBBBDDED-DE6E-4B9A-A742-529D29F5D0B6}">
      <dgm:prSet/>
      <dgm:spPr/>
      <dgm:t>
        <a:bodyPr/>
        <a:lstStyle/>
        <a:p>
          <a:endParaRPr lang="en-US"/>
        </a:p>
      </dgm:t>
    </dgm:pt>
    <dgm:pt modelId="{DA3D964E-247F-4719-A367-E2BF7B882310}">
      <dgm:prSet/>
      <dgm:spPr/>
      <dgm:t>
        <a:bodyPr/>
        <a:lstStyle/>
        <a:p>
          <a:r>
            <a:rPr lang="en-GB" b="1" i="1" baseline="0"/>
            <a:t>Good communication skills, verbal and written</a:t>
          </a:r>
          <a:endParaRPr lang="en-US"/>
        </a:p>
      </dgm:t>
    </dgm:pt>
    <dgm:pt modelId="{93C38274-0B39-4C91-9BF4-48201BFC61B8}" type="parTrans" cxnId="{00E45103-63BE-4078-9FFB-3368EEEF6506}">
      <dgm:prSet/>
      <dgm:spPr/>
      <dgm:t>
        <a:bodyPr/>
        <a:lstStyle/>
        <a:p>
          <a:endParaRPr lang="en-US"/>
        </a:p>
      </dgm:t>
    </dgm:pt>
    <dgm:pt modelId="{CBE57A18-DFD4-4DBB-B3FC-3599514C907B}" type="sibTrans" cxnId="{00E45103-63BE-4078-9FFB-3368EEEF6506}">
      <dgm:prSet/>
      <dgm:spPr/>
      <dgm:t>
        <a:bodyPr/>
        <a:lstStyle/>
        <a:p>
          <a:endParaRPr lang="en-US"/>
        </a:p>
      </dgm:t>
    </dgm:pt>
    <dgm:pt modelId="{A72B6FFB-FD9F-48B5-AB51-ACA46DC5109B}">
      <dgm:prSet/>
      <dgm:spPr/>
      <dgm:t>
        <a:bodyPr/>
        <a:lstStyle/>
        <a:p>
          <a:r>
            <a:rPr lang="en-GB" b="1" i="1" baseline="0"/>
            <a:t>Have worked with and have an understanding of some of the S/U issues</a:t>
          </a:r>
          <a:endParaRPr lang="en-US"/>
        </a:p>
      </dgm:t>
    </dgm:pt>
    <dgm:pt modelId="{CA6DB16A-2EC7-45B7-9F7C-B823589F47CA}" type="parTrans" cxnId="{100735B1-D6F1-4D2B-823C-5C8BB6318FB4}">
      <dgm:prSet/>
      <dgm:spPr/>
      <dgm:t>
        <a:bodyPr/>
        <a:lstStyle/>
        <a:p>
          <a:endParaRPr lang="en-US"/>
        </a:p>
      </dgm:t>
    </dgm:pt>
    <dgm:pt modelId="{3C8B39D7-799D-465A-A296-BF8A4D70DFFA}" type="sibTrans" cxnId="{100735B1-D6F1-4D2B-823C-5C8BB6318FB4}">
      <dgm:prSet/>
      <dgm:spPr/>
      <dgm:t>
        <a:bodyPr/>
        <a:lstStyle/>
        <a:p>
          <a:endParaRPr lang="en-US"/>
        </a:p>
      </dgm:t>
    </dgm:pt>
    <dgm:pt modelId="{6CA70595-298D-4EDD-BF14-A72A1ECD57F5}">
      <dgm:prSet/>
      <dgm:spPr/>
      <dgm:t>
        <a:bodyPr/>
        <a:lstStyle/>
        <a:p>
          <a:r>
            <a:rPr lang="en-GB" b="1" i="1" baseline="0"/>
            <a:t>Liaised with other agencies  </a:t>
          </a:r>
          <a:endParaRPr lang="en-US"/>
        </a:p>
      </dgm:t>
    </dgm:pt>
    <dgm:pt modelId="{27DD0DEF-2CA6-4347-A7CB-EC176567D296}" type="parTrans" cxnId="{1E8C3E26-FA54-4D0F-97F2-7FFCEF3DAF6C}">
      <dgm:prSet/>
      <dgm:spPr/>
      <dgm:t>
        <a:bodyPr/>
        <a:lstStyle/>
        <a:p>
          <a:endParaRPr lang="en-US"/>
        </a:p>
      </dgm:t>
    </dgm:pt>
    <dgm:pt modelId="{7FD2BBE4-9E9B-4F0A-B04C-6CF5A6A3C51D}" type="sibTrans" cxnId="{1E8C3E26-FA54-4D0F-97F2-7FFCEF3DAF6C}">
      <dgm:prSet/>
      <dgm:spPr/>
      <dgm:t>
        <a:bodyPr/>
        <a:lstStyle/>
        <a:p>
          <a:endParaRPr lang="en-US"/>
        </a:p>
      </dgm:t>
    </dgm:pt>
    <dgm:pt modelId="{28D8255E-926C-4FFD-B14B-AF59756716F1}">
      <dgm:prSet/>
      <dgm:spPr/>
      <dgm:t>
        <a:bodyPr/>
        <a:lstStyle/>
        <a:p>
          <a:r>
            <a:rPr lang="en-GB" b="1" i="1" baseline="0"/>
            <a:t>The students are prepared for work</a:t>
          </a:r>
          <a:endParaRPr lang="en-US"/>
        </a:p>
      </dgm:t>
    </dgm:pt>
    <dgm:pt modelId="{15794227-DCEA-43FA-A850-BECA0C84B4FC}" type="parTrans" cxnId="{AE458A5A-62CB-4D98-963F-B101D6B99A26}">
      <dgm:prSet/>
      <dgm:spPr/>
      <dgm:t>
        <a:bodyPr/>
        <a:lstStyle/>
        <a:p>
          <a:endParaRPr lang="en-US"/>
        </a:p>
      </dgm:t>
    </dgm:pt>
    <dgm:pt modelId="{F11B6DF3-5319-4F13-B59B-AC49CD5B233B}" type="sibTrans" cxnId="{AE458A5A-62CB-4D98-963F-B101D6B99A26}">
      <dgm:prSet/>
      <dgm:spPr/>
      <dgm:t>
        <a:bodyPr/>
        <a:lstStyle/>
        <a:p>
          <a:endParaRPr lang="en-US"/>
        </a:p>
      </dgm:t>
    </dgm:pt>
    <dgm:pt modelId="{706D0248-99CF-478B-8596-B17678F125F4}">
      <dgm:prSet/>
      <dgm:spPr/>
      <dgm:t>
        <a:bodyPr/>
        <a:lstStyle/>
        <a:p>
          <a:r>
            <a:rPr lang="en-GB" b="1" i="1" baseline="0"/>
            <a:t>Have an understanding of the PCF, particularly around professionalism </a:t>
          </a:r>
          <a:endParaRPr lang="en-US"/>
        </a:p>
      </dgm:t>
    </dgm:pt>
    <dgm:pt modelId="{92EFE2D6-CFB2-4DA4-96DF-64F937E379D5}" type="parTrans" cxnId="{949C1910-1082-466A-B67E-90289EA8AD2C}">
      <dgm:prSet/>
      <dgm:spPr/>
      <dgm:t>
        <a:bodyPr/>
        <a:lstStyle/>
        <a:p>
          <a:endParaRPr lang="en-US"/>
        </a:p>
      </dgm:t>
    </dgm:pt>
    <dgm:pt modelId="{C64AE815-F8DF-4BDC-83E1-7213C3322E6F}" type="sibTrans" cxnId="{949C1910-1082-466A-B67E-90289EA8AD2C}">
      <dgm:prSet/>
      <dgm:spPr/>
      <dgm:t>
        <a:bodyPr/>
        <a:lstStyle/>
        <a:p>
          <a:endParaRPr lang="en-US"/>
        </a:p>
      </dgm:t>
    </dgm:pt>
    <dgm:pt modelId="{8E3EC0CC-F637-4B7A-9F13-2AD28F3D8F2B}">
      <dgm:prSet/>
      <dgm:spPr/>
      <dgm:t>
        <a:bodyPr/>
        <a:lstStyle/>
        <a:p>
          <a:r>
            <a:rPr lang="en-GB" b="1" i="1" baseline="0"/>
            <a:t>Computer and IT literate </a:t>
          </a:r>
          <a:endParaRPr lang="en-US"/>
        </a:p>
      </dgm:t>
    </dgm:pt>
    <dgm:pt modelId="{B345557C-5F7B-4BB4-B607-ED4C9206FEBC}" type="parTrans" cxnId="{7BC7A6CF-DA28-4821-A270-05A6D4526D76}">
      <dgm:prSet/>
      <dgm:spPr/>
      <dgm:t>
        <a:bodyPr/>
        <a:lstStyle/>
        <a:p>
          <a:endParaRPr lang="en-US"/>
        </a:p>
      </dgm:t>
    </dgm:pt>
    <dgm:pt modelId="{B4F866DB-5B5C-48C0-8528-E9375AB99C72}" type="sibTrans" cxnId="{7BC7A6CF-DA28-4821-A270-05A6D4526D76}">
      <dgm:prSet/>
      <dgm:spPr/>
      <dgm:t>
        <a:bodyPr/>
        <a:lstStyle/>
        <a:p>
          <a:endParaRPr lang="en-US"/>
        </a:p>
      </dgm:t>
    </dgm:pt>
    <dgm:pt modelId="{32A0C072-0E3B-48D1-A56C-C383BCA02C6D}">
      <dgm:prSet/>
      <dgm:spPr/>
      <dgm:t>
        <a:bodyPr/>
        <a:lstStyle/>
        <a:p>
          <a:r>
            <a:rPr lang="en-GB" b="1" i="1" baseline="0"/>
            <a:t>Organisational skills, time keeping, meeting deadlines</a:t>
          </a:r>
          <a:endParaRPr lang="en-US"/>
        </a:p>
      </dgm:t>
    </dgm:pt>
    <dgm:pt modelId="{D2AD00CD-E117-460E-9212-877332B7AEEE}" type="parTrans" cxnId="{B6A1F153-8E87-424E-A32F-34E32B3216CD}">
      <dgm:prSet/>
      <dgm:spPr/>
      <dgm:t>
        <a:bodyPr/>
        <a:lstStyle/>
        <a:p>
          <a:endParaRPr lang="en-US"/>
        </a:p>
      </dgm:t>
    </dgm:pt>
    <dgm:pt modelId="{95791585-F0A9-4462-BC66-01E72B266702}" type="sibTrans" cxnId="{B6A1F153-8E87-424E-A32F-34E32B3216CD}">
      <dgm:prSet/>
      <dgm:spPr/>
      <dgm:t>
        <a:bodyPr/>
        <a:lstStyle/>
        <a:p>
          <a:endParaRPr lang="en-US"/>
        </a:p>
      </dgm:t>
    </dgm:pt>
    <dgm:pt modelId="{00F16E09-8B0E-4064-A004-D0A522478CA1}" type="pres">
      <dgm:prSet presAssocID="{036CE6F3-043F-4F4A-B290-1495BADCE6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A373D2-F29A-4EEF-9C78-C7F7C4165A97}" type="pres">
      <dgm:prSet presAssocID="{D25C68BF-3EC4-498A-90EE-4DDDCA00570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03A50-2E40-478B-BBAD-7A797030AAB1}" type="pres">
      <dgm:prSet presAssocID="{842E6655-B087-42A5-845B-B441FFE47670}" presName="sibTrans" presStyleCnt="0"/>
      <dgm:spPr/>
    </dgm:pt>
    <dgm:pt modelId="{411ECDCF-7BD3-4447-AB39-9F0566EC74AE}" type="pres">
      <dgm:prSet presAssocID="{CD3C9A2F-ECA1-4C5B-89BD-64D42D5AB38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AF5B5-1417-4F6B-B1B3-91E90FAD9D1E}" type="pres">
      <dgm:prSet presAssocID="{AE764639-8DBF-4957-871E-CEA449D3DE5D}" presName="sibTrans" presStyleCnt="0"/>
      <dgm:spPr/>
    </dgm:pt>
    <dgm:pt modelId="{109D9A38-99D4-4FB4-BF01-BED45D1F3547}" type="pres">
      <dgm:prSet presAssocID="{290430E9-F050-4105-8289-A7F3DFC503B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4AA0B-3C27-4856-A4D5-0F8015BC93B3}" type="pres">
      <dgm:prSet presAssocID="{5D8DE141-8BED-410F-A730-B73B3698A110}" presName="sibTrans" presStyleCnt="0"/>
      <dgm:spPr/>
    </dgm:pt>
    <dgm:pt modelId="{2DE01D17-0FD3-4AE1-8843-40B5DAE0F672}" type="pres">
      <dgm:prSet presAssocID="{DA3D964E-247F-4719-A367-E2BF7B88231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AD260-E74B-420A-B734-63F33C7C0C74}" type="pres">
      <dgm:prSet presAssocID="{CBE57A18-DFD4-4DBB-B3FC-3599514C907B}" presName="sibTrans" presStyleCnt="0"/>
      <dgm:spPr/>
    </dgm:pt>
    <dgm:pt modelId="{281BC12E-6FA8-4A22-A680-D28CB2C71AE0}" type="pres">
      <dgm:prSet presAssocID="{A72B6FFB-FD9F-48B5-AB51-ACA46DC5109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7ABBC-B1B2-47F2-AF2A-C620FE0C6FD2}" type="pres">
      <dgm:prSet presAssocID="{3C8B39D7-799D-465A-A296-BF8A4D70DFFA}" presName="sibTrans" presStyleCnt="0"/>
      <dgm:spPr/>
    </dgm:pt>
    <dgm:pt modelId="{2A38299F-DF84-4042-80AE-2A82D816B661}" type="pres">
      <dgm:prSet presAssocID="{6CA70595-298D-4EDD-BF14-A72A1ECD57F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4E726-718A-415B-B9B2-F01DA8F582FA}" type="pres">
      <dgm:prSet presAssocID="{7FD2BBE4-9E9B-4F0A-B04C-6CF5A6A3C51D}" presName="sibTrans" presStyleCnt="0"/>
      <dgm:spPr/>
    </dgm:pt>
    <dgm:pt modelId="{063E559A-A200-4BB8-A04E-BE216A453470}" type="pres">
      <dgm:prSet presAssocID="{28D8255E-926C-4FFD-B14B-AF59756716F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7669E-85CF-448A-A4AE-AB089B0A9EF1}" type="pres">
      <dgm:prSet presAssocID="{F11B6DF3-5319-4F13-B59B-AC49CD5B233B}" presName="sibTrans" presStyleCnt="0"/>
      <dgm:spPr/>
    </dgm:pt>
    <dgm:pt modelId="{6FFB5FDA-0D37-4AD6-AE48-DD1E7B707607}" type="pres">
      <dgm:prSet presAssocID="{706D0248-99CF-478B-8596-B17678F125F4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6F6E2-AFEB-470A-851A-BBE87A9E37F5}" type="pres">
      <dgm:prSet presAssocID="{C64AE815-F8DF-4BDC-83E1-7213C3322E6F}" presName="sibTrans" presStyleCnt="0"/>
      <dgm:spPr/>
    </dgm:pt>
    <dgm:pt modelId="{B2E756BC-9E56-4DF1-B4FD-2D9614E354FF}" type="pres">
      <dgm:prSet presAssocID="{8E3EC0CC-F637-4B7A-9F13-2AD28F3D8F2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1F738-76EF-4D11-84F9-00CF6347C19E}" type="pres">
      <dgm:prSet presAssocID="{B4F866DB-5B5C-48C0-8528-E9375AB99C72}" presName="sibTrans" presStyleCnt="0"/>
      <dgm:spPr/>
    </dgm:pt>
    <dgm:pt modelId="{28CA42C5-DF07-4CA0-A952-43194E22F773}" type="pres">
      <dgm:prSet presAssocID="{32A0C072-0E3B-48D1-A56C-C383BCA02C6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507DCC-0EFF-4F06-9064-1C0FF47B1FD9}" type="presOf" srcId="{A72B6FFB-FD9F-48B5-AB51-ACA46DC5109B}" destId="{281BC12E-6FA8-4A22-A680-D28CB2C71AE0}" srcOrd="0" destOrd="0" presId="urn:microsoft.com/office/officeart/2005/8/layout/default"/>
    <dgm:cxn modelId="{9E06669B-A172-4692-A0DC-8B8A017CD9B9}" type="presOf" srcId="{036CE6F3-043F-4F4A-B290-1495BADCE61B}" destId="{00F16E09-8B0E-4064-A004-D0A522478CA1}" srcOrd="0" destOrd="0" presId="urn:microsoft.com/office/officeart/2005/8/layout/default"/>
    <dgm:cxn modelId="{949C1910-1082-466A-B67E-90289EA8AD2C}" srcId="{036CE6F3-043F-4F4A-B290-1495BADCE61B}" destId="{706D0248-99CF-478B-8596-B17678F125F4}" srcOrd="7" destOrd="0" parTransId="{92EFE2D6-CFB2-4DA4-96DF-64F937E379D5}" sibTransId="{C64AE815-F8DF-4BDC-83E1-7213C3322E6F}"/>
    <dgm:cxn modelId="{D60EB608-5A5B-4A4D-A5E8-156029AFD37E}" srcId="{036CE6F3-043F-4F4A-B290-1495BADCE61B}" destId="{CD3C9A2F-ECA1-4C5B-89BD-64D42D5AB38C}" srcOrd="1" destOrd="0" parTransId="{70FD130E-D4E8-4DA5-ADFD-DF2DE8F6E973}" sibTransId="{AE764639-8DBF-4957-871E-CEA449D3DE5D}"/>
    <dgm:cxn modelId="{C8E352DD-6A3D-4612-B731-389D8FF6AAB4}" type="presOf" srcId="{706D0248-99CF-478B-8596-B17678F125F4}" destId="{6FFB5FDA-0D37-4AD6-AE48-DD1E7B707607}" srcOrd="0" destOrd="0" presId="urn:microsoft.com/office/officeart/2005/8/layout/default"/>
    <dgm:cxn modelId="{CEA4C66D-5EC4-4530-BBA3-9E31DFA84A89}" type="presOf" srcId="{28D8255E-926C-4FFD-B14B-AF59756716F1}" destId="{063E559A-A200-4BB8-A04E-BE216A453470}" srcOrd="0" destOrd="0" presId="urn:microsoft.com/office/officeart/2005/8/layout/default"/>
    <dgm:cxn modelId="{3DED0F36-F44D-497B-9F5C-0F0EFD57DDFD}" type="presOf" srcId="{8E3EC0CC-F637-4B7A-9F13-2AD28F3D8F2B}" destId="{B2E756BC-9E56-4DF1-B4FD-2D9614E354FF}" srcOrd="0" destOrd="0" presId="urn:microsoft.com/office/officeart/2005/8/layout/default"/>
    <dgm:cxn modelId="{100735B1-D6F1-4D2B-823C-5C8BB6318FB4}" srcId="{036CE6F3-043F-4F4A-B290-1495BADCE61B}" destId="{A72B6FFB-FD9F-48B5-AB51-ACA46DC5109B}" srcOrd="4" destOrd="0" parTransId="{CA6DB16A-2EC7-45B7-9F7C-B823589F47CA}" sibTransId="{3C8B39D7-799D-465A-A296-BF8A4D70DFFA}"/>
    <dgm:cxn modelId="{DD8A9F83-0EFE-40FB-B327-9EB8EDE7E596}" type="presOf" srcId="{DA3D964E-247F-4719-A367-E2BF7B882310}" destId="{2DE01D17-0FD3-4AE1-8843-40B5DAE0F672}" srcOrd="0" destOrd="0" presId="urn:microsoft.com/office/officeart/2005/8/layout/default"/>
    <dgm:cxn modelId="{1E8C3E26-FA54-4D0F-97F2-7FFCEF3DAF6C}" srcId="{036CE6F3-043F-4F4A-B290-1495BADCE61B}" destId="{6CA70595-298D-4EDD-BF14-A72A1ECD57F5}" srcOrd="5" destOrd="0" parTransId="{27DD0DEF-2CA6-4347-A7CB-EC176567D296}" sibTransId="{7FD2BBE4-9E9B-4F0A-B04C-6CF5A6A3C51D}"/>
    <dgm:cxn modelId="{23032669-F585-4A9B-A79A-41F03BCFACB9}" type="presOf" srcId="{290430E9-F050-4105-8289-A7F3DFC503BA}" destId="{109D9A38-99D4-4FB4-BF01-BED45D1F3547}" srcOrd="0" destOrd="0" presId="urn:microsoft.com/office/officeart/2005/8/layout/default"/>
    <dgm:cxn modelId="{00E45103-63BE-4078-9FFB-3368EEEF6506}" srcId="{036CE6F3-043F-4F4A-B290-1495BADCE61B}" destId="{DA3D964E-247F-4719-A367-E2BF7B882310}" srcOrd="3" destOrd="0" parTransId="{93C38274-0B39-4C91-9BF4-48201BFC61B8}" sibTransId="{CBE57A18-DFD4-4DBB-B3FC-3599514C907B}"/>
    <dgm:cxn modelId="{AE458A5A-62CB-4D98-963F-B101D6B99A26}" srcId="{036CE6F3-043F-4F4A-B290-1495BADCE61B}" destId="{28D8255E-926C-4FFD-B14B-AF59756716F1}" srcOrd="6" destOrd="0" parTransId="{15794227-DCEA-43FA-A850-BECA0C84B4FC}" sibTransId="{F11B6DF3-5319-4F13-B59B-AC49CD5B233B}"/>
    <dgm:cxn modelId="{7BC7A6CF-DA28-4821-A270-05A6D4526D76}" srcId="{036CE6F3-043F-4F4A-B290-1495BADCE61B}" destId="{8E3EC0CC-F637-4B7A-9F13-2AD28F3D8F2B}" srcOrd="8" destOrd="0" parTransId="{B345557C-5F7B-4BB4-B607-ED4C9206FEBC}" sibTransId="{B4F866DB-5B5C-48C0-8528-E9375AB99C72}"/>
    <dgm:cxn modelId="{480DB107-378B-422C-9AAD-3FD6843D35E0}" type="presOf" srcId="{32A0C072-0E3B-48D1-A56C-C383BCA02C6D}" destId="{28CA42C5-DF07-4CA0-A952-43194E22F773}" srcOrd="0" destOrd="0" presId="urn:microsoft.com/office/officeart/2005/8/layout/default"/>
    <dgm:cxn modelId="{284F59AF-2ED2-4C4D-AD42-C2D236DF31EE}" type="presOf" srcId="{6CA70595-298D-4EDD-BF14-A72A1ECD57F5}" destId="{2A38299F-DF84-4042-80AE-2A82D816B661}" srcOrd="0" destOrd="0" presId="urn:microsoft.com/office/officeart/2005/8/layout/default"/>
    <dgm:cxn modelId="{B6A1F153-8E87-424E-A32F-34E32B3216CD}" srcId="{036CE6F3-043F-4F4A-B290-1495BADCE61B}" destId="{32A0C072-0E3B-48D1-A56C-C383BCA02C6D}" srcOrd="9" destOrd="0" parTransId="{D2AD00CD-E117-460E-9212-877332B7AEEE}" sibTransId="{95791585-F0A9-4462-BC66-01E72B266702}"/>
    <dgm:cxn modelId="{CBBBDDED-DE6E-4B9A-A742-529D29F5D0B6}" srcId="{036CE6F3-043F-4F4A-B290-1495BADCE61B}" destId="{290430E9-F050-4105-8289-A7F3DFC503BA}" srcOrd="2" destOrd="0" parTransId="{327D0D44-044E-489A-8B51-08C406332560}" sibTransId="{5D8DE141-8BED-410F-A730-B73B3698A110}"/>
    <dgm:cxn modelId="{DAE87A42-2955-4E2D-8ED6-70FC16932A17}" srcId="{036CE6F3-043F-4F4A-B290-1495BADCE61B}" destId="{D25C68BF-3EC4-498A-90EE-4DDDCA00570B}" srcOrd="0" destOrd="0" parTransId="{C6B7E0D2-F136-402C-856C-928A4EBC2C0B}" sibTransId="{842E6655-B087-42A5-845B-B441FFE47670}"/>
    <dgm:cxn modelId="{6B40121D-D3FC-4658-85F1-B420729FADAF}" type="presOf" srcId="{CD3C9A2F-ECA1-4C5B-89BD-64D42D5AB38C}" destId="{411ECDCF-7BD3-4447-AB39-9F0566EC74AE}" srcOrd="0" destOrd="0" presId="urn:microsoft.com/office/officeart/2005/8/layout/default"/>
    <dgm:cxn modelId="{45EA1A34-ACEB-48D3-A4E1-8357AB1A4FC1}" type="presOf" srcId="{D25C68BF-3EC4-498A-90EE-4DDDCA00570B}" destId="{B9A373D2-F29A-4EEF-9C78-C7F7C4165A97}" srcOrd="0" destOrd="0" presId="urn:microsoft.com/office/officeart/2005/8/layout/default"/>
    <dgm:cxn modelId="{0787C996-C67E-4215-B9BF-95210B170C8B}" type="presParOf" srcId="{00F16E09-8B0E-4064-A004-D0A522478CA1}" destId="{B9A373D2-F29A-4EEF-9C78-C7F7C4165A97}" srcOrd="0" destOrd="0" presId="urn:microsoft.com/office/officeart/2005/8/layout/default"/>
    <dgm:cxn modelId="{DEA479E0-5203-4202-8A81-D69C43F1C63C}" type="presParOf" srcId="{00F16E09-8B0E-4064-A004-D0A522478CA1}" destId="{80103A50-2E40-478B-BBAD-7A797030AAB1}" srcOrd="1" destOrd="0" presId="urn:microsoft.com/office/officeart/2005/8/layout/default"/>
    <dgm:cxn modelId="{AC3C76C9-EE14-44AB-99D2-13FE19B28324}" type="presParOf" srcId="{00F16E09-8B0E-4064-A004-D0A522478CA1}" destId="{411ECDCF-7BD3-4447-AB39-9F0566EC74AE}" srcOrd="2" destOrd="0" presId="urn:microsoft.com/office/officeart/2005/8/layout/default"/>
    <dgm:cxn modelId="{050E7274-3237-45AB-B74D-8C964EB73A43}" type="presParOf" srcId="{00F16E09-8B0E-4064-A004-D0A522478CA1}" destId="{90BAF5B5-1417-4F6B-B1B3-91E90FAD9D1E}" srcOrd="3" destOrd="0" presId="urn:microsoft.com/office/officeart/2005/8/layout/default"/>
    <dgm:cxn modelId="{8BF3B078-11B9-45EB-B1BF-B2E6D405C985}" type="presParOf" srcId="{00F16E09-8B0E-4064-A004-D0A522478CA1}" destId="{109D9A38-99D4-4FB4-BF01-BED45D1F3547}" srcOrd="4" destOrd="0" presId="urn:microsoft.com/office/officeart/2005/8/layout/default"/>
    <dgm:cxn modelId="{D38D3E27-F9E2-40B3-AFB7-5CFBF0F73564}" type="presParOf" srcId="{00F16E09-8B0E-4064-A004-D0A522478CA1}" destId="{9FF4AA0B-3C27-4856-A4D5-0F8015BC93B3}" srcOrd="5" destOrd="0" presId="urn:microsoft.com/office/officeart/2005/8/layout/default"/>
    <dgm:cxn modelId="{259CDF0D-4134-4814-956D-68C5C87F5BC5}" type="presParOf" srcId="{00F16E09-8B0E-4064-A004-D0A522478CA1}" destId="{2DE01D17-0FD3-4AE1-8843-40B5DAE0F672}" srcOrd="6" destOrd="0" presId="urn:microsoft.com/office/officeart/2005/8/layout/default"/>
    <dgm:cxn modelId="{3365BAF7-C83A-450D-BAB9-2842383A1E1F}" type="presParOf" srcId="{00F16E09-8B0E-4064-A004-D0A522478CA1}" destId="{C0CAD260-E74B-420A-B734-63F33C7C0C74}" srcOrd="7" destOrd="0" presId="urn:microsoft.com/office/officeart/2005/8/layout/default"/>
    <dgm:cxn modelId="{C69DEAD7-EFF7-44ED-9115-55844028C438}" type="presParOf" srcId="{00F16E09-8B0E-4064-A004-D0A522478CA1}" destId="{281BC12E-6FA8-4A22-A680-D28CB2C71AE0}" srcOrd="8" destOrd="0" presId="urn:microsoft.com/office/officeart/2005/8/layout/default"/>
    <dgm:cxn modelId="{705B75CD-FD0E-4B38-B6BD-5143D859284B}" type="presParOf" srcId="{00F16E09-8B0E-4064-A004-D0A522478CA1}" destId="{3717ABBC-B1B2-47F2-AF2A-C620FE0C6FD2}" srcOrd="9" destOrd="0" presId="urn:microsoft.com/office/officeart/2005/8/layout/default"/>
    <dgm:cxn modelId="{3A8532A1-38FD-43AD-9E27-7D4DAF2BEFE5}" type="presParOf" srcId="{00F16E09-8B0E-4064-A004-D0A522478CA1}" destId="{2A38299F-DF84-4042-80AE-2A82D816B661}" srcOrd="10" destOrd="0" presId="urn:microsoft.com/office/officeart/2005/8/layout/default"/>
    <dgm:cxn modelId="{D1D569E7-DAF2-4485-9784-17E8465A86FE}" type="presParOf" srcId="{00F16E09-8B0E-4064-A004-D0A522478CA1}" destId="{82E4E726-718A-415B-B9B2-F01DA8F582FA}" srcOrd="11" destOrd="0" presId="urn:microsoft.com/office/officeart/2005/8/layout/default"/>
    <dgm:cxn modelId="{5167AB0A-F6A4-4EEA-A353-A3FF91D644BF}" type="presParOf" srcId="{00F16E09-8B0E-4064-A004-D0A522478CA1}" destId="{063E559A-A200-4BB8-A04E-BE216A453470}" srcOrd="12" destOrd="0" presId="urn:microsoft.com/office/officeart/2005/8/layout/default"/>
    <dgm:cxn modelId="{B4071A3D-6B7D-490E-A234-F432AA88399A}" type="presParOf" srcId="{00F16E09-8B0E-4064-A004-D0A522478CA1}" destId="{2A67669E-85CF-448A-A4AE-AB089B0A9EF1}" srcOrd="13" destOrd="0" presId="urn:microsoft.com/office/officeart/2005/8/layout/default"/>
    <dgm:cxn modelId="{FE31DD94-B24A-489E-B0D9-2F77812BC2DB}" type="presParOf" srcId="{00F16E09-8B0E-4064-A004-D0A522478CA1}" destId="{6FFB5FDA-0D37-4AD6-AE48-DD1E7B707607}" srcOrd="14" destOrd="0" presId="urn:microsoft.com/office/officeart/2005/8/layout/default"/>
    <dgm:cxn modelId="{6ECCFF69-A0E0-4812-B19B-B3B4FE97A7C2}" type="presParOf" srcId="{00F16E09-8B0E-4064-A004-D0A522478CA1}" destId="{0376F6E2-AFEB-470A-851A-BBE87A9E37F5}" srcOrd="15" destOrd="0" presId="urn:microsoft.com/office/officeart/2005/8/layout/default"/>
    <dgm:cxn modelId="{355E94AA-A5FD-4509-8E6D-F66DB9567FE9}" type="presParOf" srcId="{00F16E09-8B0E-4064-A004-D0A522478CA1}" destId="{B2E756BC-9E56-4DF1-B4FD-2D9614E354FF}" srcOrd="16" destOrd="0" presId="urn:microsoft.com/office/officeart/2005/8/layout/default"/>
    <dgm:cxn modelId="{6657A450-AB05-4410-A5D6-04171A9835DD}" type="presParOf" srcId="{00F16E09-8B0E-4064-A004-D0A522478CA1}" destId="{0601F738-76EF-4D11-84F9-00CF6347C19E}" srcOrd="17" destOrd="0" presId="urn:microsoft.com/office/officeart/2005/8/layout/default"/>
    <dgm:cxn modelId="{CBFB5070-C180-4968-8007-48049494DCE1}" type="presParOf" srcId="{00F16E09-8B0E-4064-A004-D0A522478CA1}" destId="{28CA42C5-DF07-4CA0-A952-43194E22F77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1E61721-32AF-49AB-97DE-73C9E26F9C7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A6F302-6034-49F5-B153-4C14DD2C9EEC}">
      <dgm:prSet/>
      <dgm:spPr/>
      <dgm:t>
        <a:bodyPr/>
        <a:lstStyle/>
        <a:p>
          <a:r>
            <a:rPr lang="en-GB" b="1" i="1" baseline="0"/>
            <a:t>Ascertain how the student is using the learning gained from the first placement and transferring this to the final placement </a:t>
          </a:r>
          <a:endParaRPr lang="en-US"/>
        </a:p>
      </dgm:t>
    </dgm:pt>
    <dgm:pt modelId="{3AEED1A9-E36B-467A-9A8F-E8BF9B009FF0}" type="parTrans" cxnId="{B1E09894-9E7B-4518-9BB0-2E833ACCC385}">
      <dgm:prSet/>
      <dgm:spPr/>
      <dgm:t>
        <a:bodyPr/>
        <a:lstStyle/>
        <a:p>
          <a:endParaRPr lang="en-US"/>
        </a:p>
      </dgm:t>
    </dgm:pt>
    <dgm:pt modelId="{721272B0-AAF7-4D19-AD73-F6CBD98802BB}" type="sibTrans" cxnId="{B1E09894-9E7B-4518-9BB0-2E833ACCC385}">
      <dgm:prSet/>
      <dgm:spPr/>
      <dgm:t>
        <a:bodyPr/>
        <a:lstStyle/>
        <a:p>
          <a:endParaRPr lang="en-US"/>
        </a:p>
      </dgm:t>
    </dgm:pt>
    <dgm:pt modelId="{A6DFC92A-D60A-4AE7-838F-9DB6BC25395D}">
      <dgm:prSet/>
      <dgm:spPr/>
      <dgm:t>
        <a:bodyPr/>
        <a:lstStyle/>
        <a:p>
          <a:r>
            <a:rPr lang="en-GB" b="1" i="1" baseline="0"/>
            <a:t>Will be incorporating experiences from first placement  </a:t>
          </a:r>
          <a:endParaRPr lang="en-US"/>
        </a:p>
      </dgm:t>
    </dgm:pt>
    <dgm:pt modelId="{447D129A-A352-451A-8B6D-09F67165E1C0}" type="parTrans" cxnId="{89232305-F46F-40BF-96B4-A17B558D77D8}">
      <dgm:prSet/>
      <dgm:spPr/>
      <dgm:t>
        <a:bodyPr/>
        <a:lstStyle/>
        <a:p>
          <a:endParaRPr lang="en-US"/>
        </a:p>
      </dgm:t>
    </dgm:pt>
    <dgm:pt modelId="{BB33087B-B30D-4275-A4E0-983C54050BE1}" type="sibTrans" cxnId="{89232305-F46F-40BF-96B4-A17B558D77D8}">
      <dgm:prSet/>
      <dgm:spPr/>
      <dgm:t>
        <a:bodyPr/>
        <a:lstStyle/>
        <a:p>
          <a:endParaRPr lang="en-US"/>
        </a:p>
      </dgm:t>
    </dgm:pt>
    <dgm:pt modelId="{6210C662-D895-4B00-811C-E8E59122EFEE}">
      <dgm:prSet/>
      <dgm:spPr/>
      <dgm:t>
        <a:bodyPr/>
        <a:lstStyle/>
        <a:p>
          <a:r>
            <a:rPr lang="en-GB" b="1" i="1" baseline="0"/>
            <a:t>Have the ability to reflecting on their learning from the first placement and have some understanding of good practice</a:t>
          </a:r>
          <a:endParaRPr lang="en-US"/>
        </a:p>
      </dgm:t>
    </dgm:pt>
    <dgm:pt modelId="{9D278B0C-3D46-4E90-B58F-486A97D247F3}" type="parTrans" cxnId="{8CB1F282-B516-4D62-8D40-8B1CC92FA5BB}">
      <dgm:prSet/>
      <dgm:spPr/>
      <dgm:t>
        <a:bodyPr/>
        <a:lstStyle/>
        <a:p>
          <a:endParaRPr lang="en-US"/>
        </a:p>
      </dgm:t>
    </dgm:pt>
    <dgm:pt modelId="{A965555A-33B4-45AB-9BD2-B1915E42CBD0}" type="sibTrans" cxnId="{8CB1F282-B516-4D62-8D40-8B1CC92FA5BB}">
      <dgm:prSet/>
      <dgm:spPr/>
      <dgm:t>
        <a:bodyPr/>
        <a:lstStyle/>
        <a:p>
          <a:endParaRPr lang="en-US"/>
        </a:p>
      </dgm:t>
    </dgm:pt>
    <dgm:pt modelId="{F022EB7E-EF17-40BA-8C01-579BB80717A5}" type="pres">
      <dgm:prSet presAssocID="{C1E61721-32AF-49AB-97DE-73C9E26F9C7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A2EBDA-E123-4004-846C-956175A8C5F4}" type="pres">
      <dgm:prSet presAssocID="{C1E61721-32AF-49AB-97DE-73C9E26F9C77}" presName="dummyMaxCanvas" presStyleCnt="0">
        <dgm:presLayoutVars/>
      </dgm:prSet>
      <dgm:spPr/>
    </dgm:pt>
    <dgm:pt modelId="{93AB36A8-6F3A-45EE-88FB-6C76EF762DC4}" type="pres">
      <dgm:prSet presAssocID="{C1E61721-32AF-49AB-97DE-73C9E26F9C7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FCB88-1A28-433A-8F96-7788EE33B6E0}" type="pres">
      <dgm:prSet presAssocID="{C1E61721-32AF-49AB-97DE-73C9E26F9C7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3E25E-4FDE-45DA-83AF-2C0A116AB0B1}" type="pres">
      <dgm:prSet presAssocID="{C1E61721-32AF-49AB-97DE-73C9E26F9C7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BC654-E275-41FB-B324-21996C0C6B89}" type="pres">
      <dgm:prSet presAssocID="{C1E61721-32AF-49AB-97DE-73C9E26F9C7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754BF-BD17-42B1-9B57-CB099DAB12EC}" type="pres">
      <dgm:prSet presAssocID="{C1E61721-32AF-49AB-97DE-73C9E26F9C7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CDEF4-0DB8-45FB-80B6-C7C35086AEFC}" type="pres">
      <dgm:prSet presAssocID="{C1E61721-32AF-49AB-97DE-73C9E26F9C7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2C34B-786F-44F1-AE6A-42288F36C5FC}" type="pres">
      <dgm:prSet presAssocID="{C1E61721-32AF-49AB-97DE-73C9E26F9C7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E202D-ADBC-4413-A673-2ADE3B339832}" type="pres">
      <dgm:prSet presAssocID="{C1E61721-32AF-49AB-97DE-73C9E26F9C7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D7EB96-D4CE-42FE-A3AE-E02A9EF4B59A}" type="presOf" srcId="{721272B0-AAF7-4D19-AD73-F6CBD98802BB}" destId="{6B1BC654-E275-41FB-B324-21996C0C6B89}" srcOrd="0" destOrd="0" presId="urn:microsoft.com/office/officeart/2005/8/layout/vProcess5"/>
    <dgm:cxn modelId="{8DCDD633-A835-4D68-AFA7-507C9ADD9B1D}" type="presOf" srcId="{BB33087B-B30D-4275-A4E0-983C54050BE1}" destId="{B83754BF-BD17-42B1-9B57-CB099DAB12EC}" srcOrd="0" destOrd="0" presId="urn:microsoft.com/office/officeart/2005/8/layout/vProcess5"/>
    <dgm:cxn modelId="{CEFF7D17-50F7-4AD9-A47F-3E7B25272C65}" type="presOf" srcId="{C1E61721-32AF-49AB-97DE-73C9E26F9C77}" destId="{F022EB7E-EF17-40BA-8C01-579BB80717A5}" srcOrd="0" destOrd="0" presId="urn:microsoft.com/office/officeart/2005/8/layout/vProcess5"/>
    <dgm:cxn modelId="{8CB1F282-B516-4D62-8D40-8B1CC92FA5BB}" srcId="{C1E61721-32AF-49AB-97DE-73C9E26F9C77}" destId="{6210C662-D895-4B00-811C-E8E59122EFEE}" srcOrd="2" destOrd="0" parTransId="{9D278B0C-3D46-4E90-B58F-486A97D247F3}" sibTransId="{A965555A-33B4-45AB-9BD2-B1915E42CBD0}"/>
    <dgm:cxn modelId="{A876ABEA-E424-4280-9441-BE2991A0CB30}" type="presOf" srcId="{86A6F302-6034-49F5-B153-4C14DD2C9EEC}" destId="{93AB36A8-6F3A-45EE-88FB-6C76EF762DC4}" srcOrd="0" destOrd="0" presId="urn:microsoft.com/office/officeart/2005/8/layout/vProcess5"/>
    <dgm:cxn modelId="{89232305-F46F-40BF-96B4-A17B558D77D8}" srcId="{C1E61721-32AF-49AB-97DE-73C9E26F9C77}" destId="{A6DFC92A-D60A-4AE7-838F-9DB6BC25395D}" srcOrd="1" destOrd="0" parTransId="{447D129A-A352-451A-8B6D-09F67165E1C0}" sibTransId="{BB33087B-B30D-4275-A4E0-983C54050BE1}"/>
    <dgm:cxn modelId="{B1E09894-9E7B-4518-9BB0-2E833ACCC385}" srcId="{C1E61721-32AF-49AB-97DE-73C9E26F9C77}" destId="{86A6F302-6034-49F5-B153-4C14DD2C9EEC}" srcOrd="0" destOrd="0" parTransId="{3AEED1A9-E36B-467A-9A8F-E8BF9B009FF0}" sibTransId="{721272B0-AAF7-4D19-AD73-F6CBD98802BB}"/>
    <dgm:cxn modelId="{D64425CA-24A2-4073-B909-7D2F7B0953CB}" type="presOf" srcId="{6210C662-D895-4B00-811C-E8E59122EFEE}" destId="{03AE202D-ADBC-4413-A673-2ADE3B339832}" srcOrd="1" destOrd="0" presId="urn:microsoft.com/office/officeart/2005/8/layout/vProcess5"/>
    <dgm:cxn modelId="{C8C9799E-A480-48B5-B069-90A31A4ABEAF}" type="presOf" srcId="{A6DFC92A-D60A-4AE7-838F-9DB6BC25395D}" destId="{218FCB88-1A28-433A-8F96-7788EE33B6E0}" srcOrd="0" destOrd="0" presId="urn:microsoft.com/office/officeart/2005/8/layout/vProcess5"/>
    <dgm:cxn modelId="{CFCAE681-3939-4269-A82E-43F82A1106CD}" type="presOf" srcId="{86A6F302-6034-49F5-B153-4C14DD2C9EEC}" destId="{F95CDEF4-0DB8-45FB-80B6-C7C35086AEFC}" srcOrd="1" destOrd="0" presId="urn:microsoft.com/office/officeart/2005/8/layout/vProcess5"/>
    <dgm:cxn modelId="{9CC7FB82-9D55-4B5B-92EF-1D9E18647E97}" type="presOf" srcId="{6210C662-D895-4B00-811C-E8E59122EFEE}" destId="{83D3E25E-4FDE-45DA-83AF-2C0A116AB0B1}" srcOrd="0" destOrd="0" presId="urn:microsoft.com/office/officeart/2005/8/layout/vProcess5"/>
    <dgm:cxn modelId="{D763D9F8-5B7D-4B76-A989-8938C943D77E}" type="presOf" srcId="{A6DFC92A-D60A-4AE7-838F-9DB6BC25395D}" destId="{8D32C34B-786F-44F1-AE6A-42288F36C5FC}" srcOrd="1" destOrd="0" presId="urn:microsoft.com/office/officeart/2005/8/layout/vProcess5"/>
    <dgm:cxn modelId="{08AD69C9-A830-42F0-99B2-7B1500FBC959}" type="presParOf" srcId="{F022EB7E-EF17-40BA-8C01-579BB80717A5}" destId="{8AA2EBDA-E123-4004-846C-956175A8C5F4}" srcOrd="0" destOrd="0" presId="urn:microsoft.com/office/officeart/2005/8/layout/vProcess5"/>
    <dgm:cxn modelId="{26481962-9B79-4879-8319-CBEC19962625}" type="presParOf" srcId="{F022EB7E-EF17-40BA-8C01-579BB80717A5}" destId="{93AB36A8-6F3A-45EE-88FB-6C76EF762DC4}" srcOrd="1" destOrd="0" presId="urn:microsoft.com/office/officeart/2005/8/layout/vProcess5"/>
    <dgm:cxn modelId="{D37FDF7C-9E50-4F06-A6D6-1428B1F1934D}" type="presParOf" srcId="{F022EB7E-EF17-40BA-8C01-579BB80717A5}" destId="{218FCB88-1A28-433A-8F96-7788EE33B6E0}" srcOrd="2" destOrd="0" presId="urn:microsoft.com/office/officeart/2005/8/layout/vProcess5"/>
    <dgm:cxn modelId="{53E2C709-3D81-4176-A2AA-41B5A3047372}" type="presParOf" srcId="{F022EB7E-EF17-40BA-8C01-579BB80717A5}" destId="{83D3E25E-4FDE-45DA-83AF-2C0A116AB0B1}" srcOrd="3" destOrd="0" presId="urn:microsoft.com/office/officeart/2005/8/layout/vProcess5"/>
    <dgm:cxn modelId="{3C6E1767-02E5-47FD-A392-322B8ACF908D}" type="presParOf" srcId="{F022EB7E-EF17-40BA-8C01-579BB80717A5}" destId="{6B1BC654-E275-41FB-B324-21996C0C6B89}" srcOrd="4" destOrd="0" presId="urn:microsoft.com/office/officeart/2005/8/layout/vProcess5"/>
    <dgm:cxn modelId="{31AB12C8-B1D1-4659-8809-A738D2099665}" type="presParOf" srcId="{F022EB7E-EF17-40BA-8C01-579BB80717A5}" destId="{B83754BF-BD17-42B1-9B57-CB099DAB12EC}" srcOrd="5" destOrd="0" presId="urn:microsoft.com/office/officeart/2005/8/layout/vProcess5"/>
    <dgm:cxn modelId="{F54190DE-D6E6-48AD-8337-0CDA11C29116}" type="presParOf" srcId="{F022EB7E-EF17-40BA-8C01-579BB80717A5}" destId="{F95CDEF4-0DB8-45FB-80B6-C7C35086AEFC}" srcOrd="6" destOrd="0" presId="urn:microsoft.com/office/officeart/2005/8/layout/vProcess5"/>
    <dgm:cxn modelId="{9D0D8392-6DF3-4B31-8D97-67813E6DFBD8}" type="presParOf" srcId="{F022EB7E-EF17-40BA-8C01-579BB80717A5}" destId="{8D32C34B-786F-44F1-AE6A-42288F36C5FC}" srcOrd="7" destOrd="0" presId="urn:microsoft.com/office/officeart/2005/8/layout/vProcess5"/>
    <dgm:cxn modelId="{77D33DE4-A547-496E-B1A6-7CE6E3794D2B}" type="presParOf" srcId="{F022EB7E-EF17-40BA-8C01-579BB80717A5}" destId="{03AE202D-ADBC-4413-A673-2ADE3B33983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DAE03A-84EE-4A31-8C5C-BE29A9FB8ED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8D26950-7E30-476D-9DCD-25271F057C87}">
      <dgm:prSet/>
      <dgm:spPr/>
      <dgm:t>
        <a:bodyPr/>
        <a:lstStyle/>
        <a:p>
          <a:r>
            <a:rPr lang="en-US" b="1" i="1" baseline="0"/>
            <a:t>No flexible working hours</a:t>
          </a:r>
          <a:endParaRPr lang="en-US"/>
        </a:p>
      </dgm:t>
    </dgm:pt>
    <dgm:pt modelId="{BE26E4AE-286F-4B0D-9D97-F8459179E34C}" type="parTrans" cxnId="{BB6A8C2C-67C7-46DD-B2B0-428AD87CB947}">
      <dgm:prSet/>
      <dgm:spPr/>
      <dgm:t>
        <a:bodyPr/>
        <a:lstStyle/>
        <a:p>
          <a:endParaRPr lang="en-US"/>
        </a:p>
      </dgm:t>
    </dgm:pt>
    <dgm:pt modelId="{45345513-7862-4E44-8222-2229E9B1844A}" type="sibTrans" cxnId="{BB6A8C2C-67C7-46DD-B2B0-428AD87CB947}">
      <dgm:prSet/>
      <dgm:spPr/>
      <dgm:t>
        <a:bodyPr/>
        <a:lstStyle/>
        <a:p>
          <a:endParaRPr lang="en-US"/>
        </a:p>
      </dgm:t>
    </dgm:pt>
    <dgm:pt modelId="{9706E35F-A2A2-4A2F-8D73-FB7663E68667}">
      <dgm:prSet/>
      <dgm:spPr/>
      <dgm:t>
        <a:bodyPr/>
        <a:lstStyle/>
        <a:p>
          <a:r>
            <a:rPr lang="en-US" b="1" i="1" baseline="0"/>
            <a:t>Time keeping, particularly with appointments with S/U important</a:t>
          </a:r>
          <a:endParaRPr lang="en-US"/>
        </a:p>
      </dgm:t>
    </dgm:pt>
    <dgm:pt modelId="{C8516143-7094-4EC0-B339-362863B67313}" type="parTrans" cxnId="{B720CB8E-FDD4-4A00-A255-1B2D787293D9}">
      <dgm:prSet/>
      <dgm:spPr/>
      <dgm:t>
        <a:bodyPr/>
        <a:lstStyle/>
        <a:p>
          <a:endParaRPr lang="en-US"/>
        </a:p>
      </dgm:t>
    </dgm:pt>
    <dgm:pt modelId="{D4EBEA7A-1F11-4A1E-B6BE-8F4AC7C3096E}" type="sibTrans" cxnId="{B720CB8E-FDD4-4A00-A255-1B2D787293D9}">
      <dgm:prSet/>
      <dgm:spPr/>
      <dgm:t>
        <a:bodyPr/>
        <a:lstStyle/>
        <a:p>
          <a:endParaRPr lang="en-US"/>
        </a:p>
      </dgm:t>
    </dgm:pt>
    <dgm:pt modelId="{F2776534-4EA4-48F6-8A32-62E9CEB011FC}">
      <dgm:prSet/>
      <dgm:spPr/>
      <dgm:t>
        <a:bodyPr/>
        <a:lstStyle/>
        <a:p>
          <a:r>
            <a:rPr lang="en-US" b="1" i="1" baseline="0"/>
            <a:t>Shadowing / home visits</a:t>
          </a:r>
          <a:endParaRPr lang="en-US"/>
        </a:p>
      </dgm:t>
    </dgm:pt>
    <dgm:pt modelId="{541224C7-5030-4183-A762-B59BB7F3345A}" type="parTrans" cxnId="{59E4DE21-4071-4A25-BE0E-4075F6A3EF6E}">
      <dgm:prSet/>
      <dgm:spPr/>
      <dgm:t>
        <a:bodyPr/>
        <a:lstStyle/>
        <a:p>
          <a:endParaRPr lang="en-US"/>
        </a:p>
      </dgm:t>
    </dgm:pt>
    <dgm:pt modelId="{B245CB5B-747E-4052-9C92-2EEB26FBE0EA}" type="sibTrans" cxnId="{59E4DE21-4071-4A25-BE0E-4075F6A3EF6E}">
      <dgm:prSet/>
      <dgm:spPr/>
      <dgm:t>
        <a:bodyPr/>
        <a:lstStyle/>
        <a:p>
          <a:endParaRPr lang="en-US"/>
        </a:p>
      </dgm:t>
    </dgm:pt>
    <dgm:pt modelId="{C3049802-507D-46E1-9FFC-D8AEC039FA0C}">
      <dgm:prSet/>
      <dgm:spPr/>
      <dgm:t>
        <a:bodyPr/>
        <a:lstStyle/>
        <a:p>
          <a:r>
            <a:rPr lang="en-US" b="1" i="1" baseline="0"/>
            <a:t>Attending and preparing for supervision</a:t>
          </a:r>
          <a:endParaRPr lang="en-US"/>
        </a:p>
      </dgm:t>
    </dgm:pt>
    <dgm:pt modelId="{463E4A4D-2258-44BD-9798-A9717C9BA2E7}" type="parTrans" cxnId="{74C0E1B3-C069-4D44-8EC9-35CB4F80CDEE}">
      <dgm:prSet/>
      <dgm:spPr/>
      <dgm:t>
        <a:bodyPr/>
        <a:lstStyle/>
        <a:p>
          <a:endParaRPr lang="en-US"/>
        </a:p>
      </dgm:t>
    </dgm:pt>
    <dgm:pt modelId="{2FB4C330-CDE5-4904-BFE2-75DBF9D4F1C0}" type="sibTrans" cxnId="{74C0E1B3-C069-4D44-8EC9-35CB4F80CDEE}">
      <dgm:prSet/>
      <dgm:spPr/>
      <dgm:t>
        <a:bodyPr/>
        <a:lstStyle/>
        <a:p>
          <a:endParaRPr lang="en-US"/>
        </a:p>
      </dgm:t>
    </dgm:pt>
    <dgm:pt modelId="{40C406FE-2F72-4909-828D-9C0A98595C86}">
      <dgm:prSet/>
      <dgm:spPr/>
      <dgm:t>
        <a:bodyPr/>
        <a:lstStyle/>
        <a:p>
          <a:r>
            <a:rPr lang="en-US" b="1" i="1" baseline="0"/>
            <a:t>More formalised introduction to S/U </a:t>
          </a:r>
          <a:endParaRPr lang="en-US"/>
        </a:p>
      </dgm:t>
    </dgm:pt>
    <dgm:pt modelId="{2D80E9C6-7333-4070-B9A1-7D7A17772D16}" type="parTrans" cxnId="{97D90812-37E8-45A9-A07F-2CF760B9D87C}">
      <dgm:prSet/>
      <dgm:spPr/>
      <dgm:t>
        <a:bodyPr/>
        <a:lstStyle/>
        <a:p>
          <a:endParaRPr lang="en-US"/>
        </a:p>
      </dgm:t>
    </dgm:pt>
    <dgm:pt modelId="{0EAFFF5D-A3DF-4440-9BF5-D2BCF4E70A6C}" type="sibTrans" cxnId="{97D90812-37E8-45A9-A07F-2CF760B9D87C}">
      <dgm:prSet/>
      <dgm:spPr/>
      <dgm:t>
        <a:bodyPr/>
        <a:lstStyle/>
        <a:p>
          <a:endParaRPr lang="en-US"/>
        </a:p>
      </dgm:t>
    </dgm:pt>
    <dgm:pt modelId="{5965F3F8-D990-4F9A-AE0D-3394C8A1EF35}">
      <dgm:prSet/>
      <dgm:spPr/>
      <dgm:t>
        <a:bodyPr/>
        <a:lstStyle/>
        <a:p>
          <a:r>
            <a:rPr lang="en-US" b="1" i="1" baseline="0"/>
            <a:t>Performance of basic tasks, to more complex tasks</a:t>
          </a:r>
          <a:endParaRPr lang="en-US"/>
        </a:p>
      </dgm:t>
    </dgm:pt>
    <dgm:pt modelId="{D84EF17C-AAD2-4329-9DE6-1BE14DF410C9}" type="parTrans" cxnId="{9543DFB5-F01B-4CDE-9244-7D5D24B5546C}">
      <dgm:prSet/>
      <dgm:spPr/>
      <dgm:t>
        <a:bodyPr/>
        <a:lstStyle/>
        <a:p>
          <a:endParaRPr lang="en-US"/>
        </a:p>
      </dgm:t>
    </dgm:pt>
    <dgm:pt modelId="{E44466EE-7CD5-4590-8987-427E5D351A18}" type="sibTrans" cxnId="{9543DFB5-F01B-4CDE-9244-7D5D24B5546C}">
      <dgm:prSet/>
      <dgm:spPr/>
      <dgm:t>
        <a:bodyPr/>
        <a:lstStyle/>
        <a:p>
          <a:endParaRPr lang="en-US"/>
        </a:p>
      </dgm:t>
    </dgm:pt>
    <dgm:pt modelId="{4EBC10DF-731A-4C26-A9EA-6939E41EE8ED}">
      <dgm:prSet/>
      <dgm:spPr/>
      <dgm:t>
        <a:bodyPr/>
        <a:lstStyle/>
        <a:p>
          <a:r>
            <a:rPr lang="en-US" b="1" i="1" baseline="0"/>
            <a:t>Number of S/U allocated.</a:t>
          </a:r>
          <a:endParaRPr lang="en-US"/>
        </a:p>
      </dgm:t>
    </dgm:pt>
    <dgm:pt modelId="{457B541E-3641-4930-BACD-E828A58971F8}" type="parTrans" cxnId="{10283BCC-4B79-4FA6-BE33-598B6A6A009B}">
      <dgm:prSet/>
      <dgm:spPr/>
      <dgm:t>
        <a:bodyPr/>
        <a:lstStyle/>
        <a:p>
          <a:endParaRPr lang="en-US"/>
        </a:p>
      </dgm:t>
    </dgm:pt>
    <dgm:pt modelId="{E6CC8F80-0196-49AD-ACDF-AF589BB8F816}" type="sibTrans" cxnId="{10283BCC-4B79-4FA6-BE33-598B6A6A009B}">
      <dgm:prSet/>
      <dgm:spPr/>
      <dgm:t>
        <a:bodyPr/>
        <a:lstStyle/>
        <a:p>
          <a:endParaRPr lang="en-US"/>
        </a:p>
      </dgm:t>
    </dgm:pt>
    <dgm:pt modelId="{60F4A725-2460-457B-BD3F-15C0C9940BFA}">
      <dgm:prSet/>
      <dgm:spPr/>
      <dgm:t>
        <a:bodyPr/>
        <a:lstStyle/>
        <a:p>
          <a:r>
            <a:rPr lang="en-US" b="1" i="1" baseline="0"/>
            <a:t>The type of work with S/U is formal, therefore engaging the S/U is important</a:t>
          </a:r>
          <a:endParaRPr lang="en-US"/>
        </a:p>
      </dgm:t>
    </dgm:pt>
    <dgm:pt modelId="{423CBEEC-1564-4B24-8845-F40385277247}" type="parTrans" cxnId="{3A09BA2E-C57B-4F71-8215-2BFE6E8B3842}">
      <dgm:prSet/>
      <dgm:spPr/>
      <dgm:t>
        <a:bodyPr/>
        <a:lstStyle/>
        <a:p>
          <a:endParaRPr lang="en-US"/>
        </a:p>
      </dgm:t>
    </dgm:pt>
    <dgm:pt modelId="{630A6C58-CE28-42C7-A4F2-C61553022636}" type="sibTrans" cxnId="{3A09BA2E-C57B-4F71-8215-2BFE6E8B3842}">
      <dgm:prSet/>
      <dgm:spPr/>
      <dgm:t>
        <a:bodyPr/>
        <a:lstStyle/>
        <a:p>
          <a:endParaRPr lang="en-US"/>
        </a:p>
      </dgm:t>
    </dgm:pt>
    <dgm:pt modelId="{427446CE-8AFE-43A6-BCF5-33E1E510B35C}">
      <dgm:prSet/>
      <dgm:spPr/>
      <dgm:t>
        <a:bodyPr/>
        <a:lstStyle/>
        <a:p>
          <a:r>
            <a:rPr lang="en-US" b="1" i="1" baseline="0"/>
            <a:t>Meeting deadlines.</a:t>
          </a:r>
          <a:endParaRPr lang="en-US"/>
        </a:p>
      </dgm:t>
    </dgm:pt>
    <dgm:pt modelId="{09B9D48B-C200-47B2-BDDF-9C68AE05EF8E}" type="parTrans" cxnId="{3BC240A9-D59B-4CB4-9575-58F0BBE5B2CA}">
      <dgm:prSet/>
      <dgm:spPr/>
      <dgm:t>
        <a:bodyPr/>
        <a:lstStyle/>
        <a:p>
          <a:endParaRPr lang="en-US"/>
        </a:p>
      </dgm:t>
    </dgm:pt>
    <dgm:pt modelId="{BA60E476-AAC6-44E6-898C-38B81012C33B}" type="sibTrans" cxnId="{3BC240A9-D59B-4CB4-9575-58F0BBE5B2CA}">
      <dgm:prSet/>
      <dgm:spPr/>
      <dgm:t>
        <a:bodyPr/>
        <a:lstStyle/>
        <a:p>
          <a:endParaRPr lang="en-US"/>
        </a:p>
      </dgm:t>
    </dgm:pt>
    <dgm:pt modelId="{0CB36F17-C26C-45CF-B35B-6256C646D48C}">
      <dgm:prSet/>
      <dgm:spPr/>
      <dgm:t>
        <a:bodyPr/>
        <a:lstStyle/>
        <a:p>
          <a:r>
            <a:rPr lang="en-US" b="1" i="1" baseline="0"/>
            <a:t>Recording S/U information is required with sufficient details </a:t>
          </a:r>
          <a:endParaRPr lang="en-US"/>
        </a:p>
      </dgm:t>
    </dgm:pt>
    <dgm:pt modelId="{9E5D8576-E1BC-4794-A91F-D9EEADC46032}" type="parTrans" cxnId="{A24B8B81-EE59-400B-9DD5-72B7F3F6ED82}">
      <dgm:prSet/>
      <dgm:spPr/>
      <dgm:t>
        <a:bodyPr/>
        <a:lstStyle/>
        <a:p>
          <a:endParaRPr lang="en-US"/>
        </a:p>
      </dgm:t>
    </dgm:pt>
    <dgm:pt modelId="{AFA04BED-CD10-43E9-A06C-B70F596216C2}" type="sibTrans" cxnId="{A24B8B81-EE59-400B-9DD5-72B7F3F6ED82}">
      <dgm:prSet/>
      <dgm:spPr/>
      <dgm:t>
        <a:bodyPr/>
        <a:lstStyle/>
        <a:p>
          <a:endParaRPr lang="en-US"/>
        </a:p>
      </dgm:t>
    </dgm:pt>
    <dgm:pt modelId="{9D6060FD-70A1-4823-9C4D-EB223FDFD51A}" type="pres">
      <dgm:prSet presAssocID="{3BDAE03A-84EE-4A31-8C5C-BE29A9FB8E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256111-45C3-4289-971A-BFD1CA92A4C5}" type="pres">
      <dgm:prSet presAssocID="{98D26950-7E30-476D-9DCD-25271F057C8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31707-B1A6-4B96-8504-7F9025136292}" type="pres">
      <dgm:prSet presAssocID="{45345513-7862-4E44-8222-2229E9B1844A}" presName="sibTrans" presStyleCnt="0"/>
      <dgm:spPr/>
    </dgm:pt>
    <dgm:pt modelId="{3D42748C-6507-4898-8ACC-66C3FCDB28C6}" type="pres">
      <dgm:prSet presAssocID="{9706E35F-A2A2-4A2F-8D73-FB7663E6866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AB4D5-8358-4C07-95CE-88F280B6358D}" type="pres">
      <dgm:prSet presAssocID="{D4EBEA7A-1F11-4A1E-B6BE-8F4AC7C3096E}" presName="sibTrans" presStyleCnt="0"/>
      <dgm:spPr/>
    </dgm:pt>
    <dgm:pt modelId="{3EBBDED8-4034-4AE5-9DF0-64917485B601}" type="pres">
      <dgm:prSet presAssocID="{F2776534-4EA4-48F6-8A32-62E9CEB011F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81EA0-4E81-46F7-B60A-C358DE4C9EE5}" type="pres">
      <dgm:prSet presAssocID="{B245CB5B-747E-4052-9C92-2EEB26FBE0EA}" presName="sibTrans" presStyleCnt="0"/>
      <dgm:spPr/>
    </dgm:pt>
    <dgm:pt modelId="{941BC7E7-4EB9-472F-8F1B-989AE7CB14AB}" type="pres">
      <dgm:prSet presAssocID="{C3049802-507D-46E1-9FFC-D8AEC039FA0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4248F-72F9-477C-9397-17DE5FE431DE}" type="pres">
      <dgm:prSet presAssocID="{2FB4C330-CDE5-4904-BFE2-75DBF9D4F1C0}" presName="sibTrans" presStyleCnt="0"/>
      <dgm:spPr/>
    </dgm:pt>
    <dgm:pt modelId="{FD30858B-08C0-42E6-948D-F366A42BF7F4}" type="pres">
      <dgm:prSet presAssocID="{40C406FE-2F72-4909-828D-9C0A98595C86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5E636-1995-466B-AF6D-756DCEDAE634}" type="pres">
      <dgm:prSet presAssocID="{0EAFFF5D-A3DF-4440-9BF5-D2BCF4E70A6C}" presName="sibTrans" presStyleCnt="0"/>
      <dgm:spPr/>
    </dgm:pt>
    <dgm:pt modelId="{76DCB6A1-02A0-4AF4-A796-AABA73C4F8E1}" type="pres">
      <dgm:prSet presAssocID="{5965F3F8-D990-4F9A-AE0D-3394C8A1EF3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EFE19-C67F-4A73-BC32-BD5A95A91D40}" type="pres">
      <dgm:prSet presAssocID="{E44466EE-7CD5-4590-8987-427E5D351A18}" presName="sibTrans" presStyleCnt="0"/>
      <dgm:spPr/>
    </dgm:pt>
    <dgm:pt modelId="{A018F729-4B6F-4E87-829F-6626F93CEF41}" type="pres">
      <dgm:prSet presAssocID="{4EBC10DF-731A-4C26-A9EA-6939E41EE8ED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C0893-48A9-4504-BE5D-D5C92A4EDE13}" type="pres">
      <dgm:prSet presAssocID="{E6CC8F80-0196-49AD-ACDF-AF589BB8F816}" presName="sibTrans" presStyleCnt="0"/>
      <dgm:spPr/>
    </dgm:pt>
    <dgm:pt modelId="{0634AD6E-E7F7-4C7F-AC33-4D0F947EE249}" type="pres">
      <dgm:prSet presAssocID="{60F4A725-2460-457B-BD3F-15C0C9940B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07DF-F8AE-4B2C-B5C2-9624369862C8}" type="pres">
      <dgm:prSet presAssocID="{630A6C58-CE28-42C7-A4F2-C61553022636}" presName="sibTrans" presStyleCnt="0"/>
      <dgm:spPr/>
    </dgm:pt>
    <dgm:pt modelId="{DAB16EAE-B339-4C25-ADD1-06DCC458BE6F}" type="pres">
      <dgm:prSet presAssocID="{427446CE-8AFE-43A6-BCF5-33E1E510B35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77148-EA3E-4738-85CF-2ED068B6C137}" type="pres">
      <dgm:prSet presAssocID="{BA60E476-AAC6-44E6-898C-38B81012C33B}" presName="sibTrans" presStyleCnt="0"/>
      <dgm:spPr/>
    </dgm:pt>
    <dgm:pt modelId="{DCA84D44-BC76-4BCC-9ADD-C81CA630203B}" type="pres">
      <dgm:prSet presAssocID="{0CB36F17-C26C-45CF-B35B-6256C646D48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240A9-D59B-4CB4-9575-58F0BBE5B2CA}" srcId="{3BDAE03A-84EE-4A31-8C5C-BE29A9FB8EDE}" destId="{427446CE-8AFE-43A6-BCF5-33E1E510B35C}" srcOrd="8" destOrd="0" parTransId="{09B9D48B-C200-47B2-BDDF-9C68AE05EF8E}" sibTransId="{BA60E476-AAC6-44E6-898C-38B81012C33B}"/>
    <dgm:cxn modelId="{59E4DE21-4071-4A25-BE0E-4075F6A3EF6E}" srcId="{3BDAE03A-84EE-4A31-8C5C-BE29A9FB8EDE}" destId="{F2776534-4EA4-48F6-8A32-62E9CEB011FC}" srcOrd="2" destOrd="0" parTransId="{541224C7-5030-4183-A762-B59BB7F3345A}" sibTransId="{B245CB5B-747E-4052-9C92-2EEB26FBE0EA}"/>
    <dgm:cxn modelId="{97D90812-37E8-45A9-A07F-2CF760B9D87C}" srcId="{3BDAE03A-84EE-4A31-8C5C-BE29A9FB8EDE}" destId="{40C406FE-2F72-4909-828D-9C0A98595C86}" srcOrd="4" destOrd="0" parTransId="{2D80E9C6-7333-4070-B9A1-7D7A17772D16}" sibTransId="{0EAFFF5D-A3DF-4440-9BF5-D2BCF4E70A6C}"/>
    <dgm:cxn modelId="{8F0C2D4C-C5C7-4A16-A7F2-4AEF6184C37C}" type="presOf" srcId="{F2776534-4EA4-48F6-8A32-62E9CEB011FC}" destId="{3EBBDED8-4034-4AE5-9DF0-64917485B601}" srcOrd="0" destOrd="0" presId="urn:microsoft.com/office/officeart/2005/8/layout/default"/>
    <dgm:cxn modelId="{F0315B98-B25E-4133-BF2A-57D48CA74C22}" type="presOf" srcId="{3BDAE03A-84EE-4A31-8C5C-BE29A9FB8EDE}" destId="{9D6060FD-70A1-4823-9C4D-EB223FDFD51A}" srcOrd="0" destOrd="0" presId="urn:microsoft.com/office/officeart/2005/8/layout/default"/>
    <dgm:cxn modelId="{455A0701-0520-44A6-8E0F-0DB098383BFF}" type="presOf" srcId="{427446CE-8AFE-43A6-BCF5-33E1E510B35C}" destId="{DAB16EAE-B339-4C25-ADD1-06DCC458BE6F}" srcOrd="0" destOrd="0" presId="urn:microsoft.com/office/officeart/2005/8/layout/default"/>
    <dgm:cxn modelId="{831D3032-0715-424C-87DE-8EE815DDD27E}" type="presOf" srcId="{5965F3F8-D990-4F9A-AE0D-3394C8A1EF35}" destId="{76DCB6A1-02A0-4AF4-A796-AABA73C4F8E1}" srcOrd="0" destOrd="0" presId="urn:microsoft.com/office/officeart/2005/8/layout/default"/>
    <dgm:cxn modelId="{04650ADB-31F3-4776-8E2F-34C5945D8D0F}" type="presOf" srcId="{C3049802-507D-46E1-9FFC-D8AEC039FA0C}" destId="{941BC7E7-4EB9-472F-8F1B-989AE7CB14AB}" srcOrd="0" destOrd="0" presId="urn:microsoft.com/office/officeart/2005/8/layout/default"/>
    <dgm:cxn modelId="{9543DFB5-F01B-4CDE-9244-7D5D24B5546C}" srcId="{3BDAE03A-84EE-4A31-8C5C-BE29A9FB8EDE}" destId="{5965F3F8-D990-4F9A-AE0D-3394C8A1EF35}" srcOrd="5" destOrd="0" parTransId="{D84EF17C-AAD2-4329-9DE6-1BE14DF410C9}" sibTransId="{E44466EE-7CD5-4590-8987-427E5D351A18}"/>
    <dgm:cxn modelId="{A24B8B81-EE59-400B-9DD5-72B7F3F6ED82}" srcId="{3BDAE03A-84EE-4A31-8C5C-BE29A9FB8EDE}" destId="{0CB36F17-C26C-45CF-B35B-6256C646D48C}" srcOrd="9" destOrd="0" parTransId="{9E5D8576-E1BC-4794-A91F-D9EEADC46032}" sibTransId="{AFA04BED-CD10-43E9-A06C-B70F596216C2}"/>
    <dgm:cxn modelId="{3A09BA2E-C57B-4F71-8215-2BFE6E8B3842}" srcId="{3BDAE03A-84EE-4A31-8C5C-BE29A9FB8EDE}" destId="{60F4A725-2460-457B-BD3F-15C0C9940BFA}" srcOrd="7" destOrd="0" parTransId="{423CBEEC-1564-4B24-8845-F40385277247}" sibTransId="{630A6C58-CE28-42C7-A4F2-C61553022636}"/>
    <dgm:cxn modelId="{1FD32492-47BE-4D57-876F-19A389626A16}" type="presOf" srcId="{40C406FE-2F72-4909-828D-9C0A98595C86}" destId="{FD30858B-08C0-42E6-948D-F366A42BF7F4}" srcOrd="0" destOrd="0" presId="urn:microsoft.com/office/officeart/2005/8/layout/default"/>
    <dgm:cxn modelId="{BB6A8C2C-67C7-46DD-B2B0-428AD87CB947}" srcId="{3BDAE03A-84EE-4A31-8C5C-BE29A9FB8EDE}" destId="{98D26950-7E30-476D-9DCD-25271F057C87}" srcOrd="0" destOrd="0" parTransId="{BE26E4AE-286F-4B0D-9D97-F8459179E34C}" sibTransId="{45345513-7862-4E44-8222-2229E9B1844A}"/>
    <dgm:cxn modelId="{77964483-08CE-4F23-A75B-3E5907BDCE65}" type="presOf" srcId="{9706E35F-A2A2-4A2F-8D73-FB7663E68667}" destId="{3D42748C-6507-4898-8ACC-66C3FCDB28C6}" srcOrd="0" destOrd="0" presId="urn:microsoft.com/office/officeart/2005/8/layout/default"/>
    <dgm:cxn modelId="{9DEE9D30-8F26-4C91-83DF-D31C134BEB94}" type="presOf" srcId="{4EBC10DF-731A-4C26-A9EA-6939E41EE8ED}" destId="{A018F729-4B6F-4E87-829F-6626F93CEF41}" srcOrd="0" destOrd="0" presId="urn:microsoft.com/office/officeart/2005/8/layout/default"/>
    <dgm:cxn modelId="{10283BCC-4B79-4FA6-BE33-598B6A6A009B}" srcId="{3BDAE03A-84EE-4A31-8C5C-BE29A9FB8EDE}" destId="{4EBC10DF-731A-4C26-A9EA-6939E41EE8ED}" srcOrd="6" destOrd="0" parTransId="{457B541E-3641-4930-BACD-E828A58971F8}" sibTransId="{E6CC8F80-0196-49AD-ACDF-AF589BB8F816}"/>
    <dgm:cxn modelId="{8CF92234-8631-4124-B226-62813E079D53}" type="presOf" srcId="{60F4A725-2460-457B-BD3F-15C0C9940BFA}" destId="{0634AD6E-E7F7-4C7F-AC33-4D0F947EE249}" srcOrd="0" destOrd="0" presId="urn:microsoft.com/office/officeart/2005/8/layout/default"/>
    <dgm:cxn modelId="{CD992DCD-961D-4EA7-B90C-27CACEB32859}" type="presOf" srcId="{98D26950-7E30-476D-9DCD-25271F057C87}" destId="{58256111-45C3-4289-971A-BFD1CA92A4C5}" srcOrd="0" destOrd="0" presId="urn:microsoft.com/office/officeart/2005/8/layout/default"/>
    <dgm:cxn modelId="{B720CB8E-FDD4-4A00-A255-1B2D787293D9}" srcId="{3BDAE03A-84EE-4A31-8C5C-BE29A9FB8EDE}" destId="{9706E35F-A2A2-4A2F-8D73-FB7663E68667}" srcOrd="1" destOrd="0" parTransId="{C8516143-7094-4EC0-B339-362863B67313}" sibTransId="{D4EBEA7A-1F11-4A1E-B6BE-8F4AC7C3096E}"/>
    <dgm:cxn modelId="{05C99AE3-2F81-44DE-839F-FED5D076A8AC}" type="presOf" srcId="{0CB36F17-C26C-45CF-B35B-6256C646D48C}" destId="{DCA84D44-BC76-4BCC-9ADD-C81CA630203B}" srcOrd="0" destOrd="0" presId="urn:microsoft.com/office/officeart/2005/8/layout/default"/>
    <dgm:cxn modelId="{74C0E1B3-C069-4D44-8EC9-35CB4F80CDEE}" srcId="{3BDAE03A-84EE-4A31-8C5C-BE29A9FB8EDE}" destId="{C3049802-507D-46E1-9FFC-D8AEC039FA0C}" srcOrd="3" destOrd="0" parTransId="{463E4A4D-2258-44BD-9798-A9717C9BA2E7}" sibTransId="{2FB4C330-CDE5-4904-BFE2-75DBF9D4F1C0}"/>
    <dgm:cxn modelId="{DCC4E95A-FB2C-43EE-A832-9D9BE0BD7B69}" type="presParOf" srcId="{9D6060FD-70A1-4823-9C4D-EB223FDFD51A}" destId="{58256111-45C3-4289-971A-BFD1CA92A4C5}" srcOrd="0" destOrd="0" presId="urn:microsoft.com/office/officeart/2005/8/layout/default"/>
    <dgm:cxn modelId="{967EABB7-9303-4D59-9343-FBD71889B075}" type="presParOf" srcId="{9D6060FD-70A1-4823-9C4D-EB223FDFD51A}" destId="{B9D31707-B1A6-4B96-8504-7F9025136292}" srcOrd="1" destOrd="0" presId="urn:microsoft.com/office/officeart/2005/8/layout/default"/>
    <dgm:cxn modelId="{B5CC2D5A-53FA-47E2-BD46-5A7B8AA89C4D}" type="presParOf" srcId="{9D6060FD-70A1-4823-9C4D-EB223FDFD51A}" destId="{3D42748C-6507-4898-8ACC-66C3FCDB28C6}" srcOrd="2" destOrd="0" presId="urn:microsoft.com/office/officeart/2005/8/layout/default"/>
    <dgm:cxn modelId="{DE101288-E300-43BF-AD2B-E02D04F1510C}" type="presParOf" srcId="{9D6060FD-70A1-4823-9C4D-EB223FDFD51A}" destId="{FB4AB4D5-8358-4C07-95CE-88F280B6358D}" srcOrd="3" destOrd="0" presId="urn:microsoft.com/office/officeart/2005/8/layout/default"/>
    <dgm:cxn modelId="{47EBD9BC-DFC2-404D-8C2E-866575D6297D}" type="presParOf" srcId="{9D6060FD-70A1-4823-9C4D-EB223FDFD51A}" destId="{3EBBDED8-4034-4AE5-9DF0-64917485B601}" srcOrd="4" destOrd="0" presId="urn:microsoft.com/office/officeart/2005/8/layout/default"/>
    <dgm:cxn modelId="{B98B101A-F376-4E4C-B6A5-A432D46B37E5}" type="presParOf" srcId="{9D6060FD-70A1-4823-9C4D-EB223FDFD51A}" destId="{19481EA0-4E81-46F7-B60A-C358DE4C9EE5}" srcOrd="5" destOrd="0" presId="urn:microsoft.com/office/officeart/2005/8/layout/default"/>
    <dgm:cxn modelId="{7CD855E1-891B-479C-922A-8D8C1734833B}" type="presParOf" srcId="{9D6060FD-70A1-4823-9C4D-EB223FDFD51A}" destId="{941BC7E7-4EB9-472F-8F1B-989AE7CB14AB}" srcOrd="6" destOrd="0" presId="urn:microsoft.com/office/officeart/2005/8/layout/default"/>
    <dgm:cxn modelId="{1E5FDF5A-653A-415B-9E02-9A1D5BADB1B9}" type="presParOf" srcId="{9D6060FD-70A1-4823-9C4D-EB223FDFD51A}" destId="{99A4248F-72F9-477C-9397-17DE5FE431DE}" srcOrd="7" destOrd="0" presId="urn:microsoft.com/office/officeart/2005/8/layout/default"/>
    <dgm:cxn modelId="{2702D3A1-AD86-4E3D-ABF1-6DBB3A781D58}" type="presParOf" srcId="{9D6060FD-70A1-4823-9C4D-EB223FDFD51A}" destId="{FD30858B-08C0-42E6-948D-F366A42BF7F4}" srcOrd="8" destOrd="0" presId="urn:microsoft.com/office/officeart/2005/8/layout/default"/>
    <dgm:cxn modelId="{C4F9F197-87E3-4952-A21A-D8ED7EFDB5A9}" type="presParOf" srcId="{9D6060FD-70A1-4823-9C4D-EB223FDFD51A}" destId="{59B5E636-1995-466B-AF6D-756DCEDAE634}" srcOrd="9" destOrd="0" presId="urn:microsoft.com/office/officeart/2005/8/layout/default"/>
    <dgm:cxn modelId="{DFD146DC-FE85-4786-9FA7-AC49704275A1}" type="presParOf" srcId="{9D6060FD-70A1-4823-9C4D-EB223FDFD51A}" destId="{76DCB6A1-02A0-4AF4-A796-AABA73C4F8E1}" srcOrd="10" destOrd="0" presId="urn:microsoft.com/office/officeart/2005/8/layout/default"/>
    <dgm:cxn modelId="{CF5E98AB-7D83-41BF-8FF3-130C164B16AB}" type="presParOf" srcId="{9D6060FD-70A1-4823-9C4D-EB223FDFD51A}" destId="{33DEFE19-C67F-4A73-BC32-BD5A95A91D40}" srcOrd="11" destOrd="0" presId="urn:microsoft.com/office/officeart/2005/8/layout/default"/>
    <dgm:cxn modelId="{F38BDBD2-5D07-400B-9672-289985E89BCD}" type="presParOf" srcId="{9D6060FD-70A1-4823-9C4D-EB223FDFD51A}" destId="{A018F729-4B6F-4E87-829F-6626F93CEF41}" srcOrd="12" destOrd="0" presId="urn:microsoft.com/office/officeart/2005/8/layout/default"/>
    <dgm:cxn modelId="{4EC37CBF-CC33-40E1-AEDF-247C5B7080D1}" type="presParOf" srcId="{9D6060FD-70A1-4823-9C4D-EB223FDFD51A}" destId="{DA2C0893-48A9-4504-BE5D-D5C92A4EDE13}" srcOrd="13" destOrd="0" presId="urn:microsoft.com/office/officeart/2005/8/layout/default"/>
    <dgm:cxn modelId="{9A45304C-F204-4A04-99E2-C00CEE6E4803}" type="presParOf" srcId="{9D6060FD-70A1-4823-9C4D-EB223FDFD51A}" destId="{0634AD6E-E7F7-4C7F-AC33-4D0F947EE249}" srcOrd="14" destOrd="0" presId="urn:microsoft.com/office/officeart/2005/8/layout/default"/>
    <dgm:cxn modelId="{3A822057-A03A-4876-83EE-63C730D2604D}" type="presParOf" srcId="{9D6060FD-70A1-4823-9C4D-EB223FDFD51A}" destId="{DFEB07DF-F8AE-4B2C-B5C2-9624369862C8}" srcOrd="15" destOrd="0" presId="urn:microsoft.com/office/officeart/2005/8/layout/default"/>
    <dgm:cxn modelId="{EBDCCE39-426E-4AA8-A5BB-0BC5FA36F40C}" type="presParOf" srcId="{9D6060FD-70A1-4823-9C4D-EB223FDFD51A}" destId="{DAB16EAE-B339-4C25-ADD1-06DCC458BE6F}" srcOrd="16" destOrd="0" presId="urn:microsoft.com/office/officeart/2005/8/layout/default"/>
    <dgm:cxn modelId="{156EC50A-1A08-4469-87DB-859F1295FCC5}" type="presParOf" srcId="{9D6060FD-70A1-4823-9C4D-EB223FDFD51A}" destId="{00877148-EA3E-4738-85CF-2ED068B6C137}" srcOrd="17" destOrd="0" presId="urn:microsoft.com/office/officeart/2005/8/layout/default"/>
    <dgm:cxn modelId="{6BA3A630-8EF4-4B7D-95BC-36F6E7B081A1}" type="presParOf" srcId="{9D6060FD-70A1-4823-9C4D-EB223FDFD51A}" destId="{DCA84D44-BC76-4BCC-9ADD-C81CA630203B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6EC8388-C3BC-4389-86FD-41AC71EEBF3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E6F7C6-0B76-4150-A17F-C265467E764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Student forums within the agency</a:t>
          </a:r>
          <a:endParaRPr lang="en-US"/>
        </a:p>
      </dgm:t>
    </dgm:pt>
    <dgm:pt modelId="{46E8EEB7-2F6D-4850-978F-2725379C63A0}" type="parTrans" cxnId="{40A5C55E-C9C2-4CFA-92C0-4235D727ED24}">
      <dgm:prSet/>
      <dgm:spPr/>
      <dgm:t>
        <a:bodyPr/>
        <a:lstStyle/>
        <a:p>
          <a:endParaRPr lang="en-US"/>
        </a:p>
      </dgm:t>
    </dgm:pt>
    <dgm:pt modelId="{95DB5B8F-2A86-48E8-9791-D6B11F187D33}" type="sibTrans" cxnId="{40A5C55E-C9C2-4CFA-92C0-4235D727ED2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B369725-E9E9-4718-A086-F2B0CD7F309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PE forums within the agency</a:t>
          </a:r>
          <a:endParaRPr lang="en-US"/>
        </a:p>
      </dgm:t>
    </dgm:pt>
    <dgm:pt modelId="{3D5D4F82-A702-4B8D-8B2F-1C972F16A72B}" type="parTrans" cxnId="{9FD097CD-A793-44CB-92A2-577247FA55B2}">
      <dgm:prSet/>
      <dgm:spPr/>
      <dgm:t>
        <a:bodyPr/>
        <a:lstStyle/>
        <a:p>
          <a:endParaRPr lang="en-US"/>
        </a:p>
      </dgm:t>
    </dgm:pt>
    <dgm:pt modelId="{A9DE5889-B5A6-4E01-8F58-F3DC339EAF9B}" type="sibTrans" cxnId="{9FD097CD-A793-44CB-92A2-577247FA55B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B7E098C-9BF2-4D39-942D-F92EE80474A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Group supervision sessions for students</a:t>
          </a:r>
          <a:endParaRPr lang="en-US"/>
        </a:p>
      </dgm:t>
    </dgm:pt>
    <dgm:pt modelId="{F21EB03B-4A35-4451-8E2C-E9E90953BCE7}" type="parTrans" cxnId="{3AEDD8B0-12FD-4266-9F3C-5F1D355F984B}">
      <dgm:prSet/>
      <dgm:spPr/>
      <dgm:t>
        <a:bodyPr/>
        <a:lstStyle/>
        <a:p>
          <a:endParaRPr lang="en-US"/>
        </a:p>
      </dgm:t>
    </dgm:pt>
    <dgm:pt modelId="{928A41BD-A971-4B8C-822A-21ADEA2FACC4}" type="sibTrans" cxnId="{3AEDD8B0-12FD-4266-9F3C-5F1D355F984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7EDDC5-93DD-4E7E-829D-D648B2CDF32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Group supervision sessions for all PE’s</a:t>
          </a:r>
          <a:endParaRPr lang="en-US"/>
        </a:p>
      </dgm:t>
    </dgm:pt>
    <dgm:pt modelId="{F30C8FC1-590F-417B-8C9B-6B97D08136C7}" type="parTrans" cxnId="{25B79AB5-B672-4D9A-BB6C-705D0E8066F6}">
      <dgm:prSet/>
      <dgm:spPr/>
      <dgm:t>
        <a:bodyPr/>
        <a:lstStyle/>
        <a:p>
          <a:endParaRPr lang="en-US"/>
        </a:p>
      </dgm:t>
    </dgm:pt>
    <dgm:pt modelId="{2281A83F-D3BC-4F45-A195-8F634D5F7B2E}" type="sibTrans" cxnId="{25B79AB5-B672-4D9A-BB6C-705D0E8066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2D39C5B-5750-4B87-9334-7D19220CDEE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More training and support within the V, C&amp;P sectors for onsite. </a:t>
          </a:r>
          <a:endParaRPr lang="en-US"/>
        </a:p>
      </dgm:t>
    </dgm:pt>
    <dgm:pt modelId="{DF4C4161-D466-4BCD-B0C7-1F3277CD7B52}" type="parTrans" cxnId="{5725C077-3A5A-4BA7-A1CC-7B6ABA8B80E2}">
      <dgm:prSet/>
      <dgm:spPr/>
      <dgm:t>
        <a:bodyPr/>
        <a:lstStyle/>
        <a:p>
          <a:endParaRPr lang="en-US"/>
        </a:p>
      </dgm:t>
    </dgm:pt>
    <dgm:pt modelId="{DD01B8DB-04EC-4D88-82B3-DED486DBF13D}" type="sibTrans" cxnId="{5725C077-3A5A-4BA7-A1CC-7B6ABA8B80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E188069-174C-44AE-815D-A63B9C48E2C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 dirty="0"/>
            <a:t>Offer two placements in a stat setting</a:t>
          </a:r>
          <a:endParaRPr lang="en-US" dirty="0"/>
        </a:p>
      </dgm:t>
    </dgm:pt>
    <dgm:pt modelId="{E526EBDF-6402-4A93-8DE7-D41356591A43}" type="parTrans" cxnId="{7AD59DAA-C107-4272-88ED-00591EA08233}">
      <dgm:prSet/>
      <dgm:spPr/>
      <dgm:t>
        <a:bodyPr/>
        <a:lstStyle/>
        <a:p>
          <a:endParaRPr lang="en-US"/>
        </a:p>
      </dgm:t>
    </dgm:pt>
    <dgm:pt modelId="{049038EB-7A4C-4DBF-A1B3-1C1B97790035}" type="sibTrans" cxnId="{7AD59DAA-C107-4272-88ED-00591EA08233}">
      <dgm:prSet/>
      <dgm:spPr/>
      <dgm:t>
        <a:bodyPr/>
        <a:lstStyle/>
        <a:p>
          <a:endParaRPr lang="en-US"/>
        </a:p>
      </dgm:t>
    </dgm:pt>
    <dgm:pt modelId="{68B96B1E-EE4C-4114-8F92-64C79B5A139F}" type="pres">
      <dgm:prSet presAssocID="{A6EC8388-C3BC-4389-86FD-41AC71EEBF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937C56-9B0F-46D0-9407-0BDCB71A1AB5}" type="pres">
      <dgm:prSet presAssocID="{93E6F7C6-0B76-4150-A17F-C265467E764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A0796-759E-4C2E-B0D8-1550ADAE0637}" type="pres">
      <dgm:prSet presAssocID="{95DB5B8F-2A86-48E8-9791-D6B11F187D33}" presName="spacer" presStyleCnt="0"/>
      <dgm:spPr/>
    </dgm:pt>
    <dgm:pt modelId="{E6C76E52-AE19-4BA8-AF04-1C5EE5ECB58A}" type="pres">
      <dgm:prSet presAssocID="{2B369725-E9E9-4718-A086-F2B0CD7F309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E8CAC-1E95-459C-A332-BA3EC821481B}" type="pres">
      <dgm:prSet presAssocID="{A9DE5889-B5A6-4E01-8F58-F3DC339EAF9B}" presName="spacer" presStyleCnt="0"/>
      <dgm:spPr/>
    </dgm:pt>
    <dgm:pt modelId="{6DA76558-0ECD-4FCA-BCA2-95C2240E720B}" type="pres">
      <dgm:prSet presAssocID="{8B7E098C-9BF2-4D39-942D-F92EE80474A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A6954-C4A5-4405-A7C1-78EACF4813C2}" type="pres">
      <dgm:prSet presAssocID="{928A41BD-A971-4B8C-822A-21ADEA2FACC4}" presName="spacer" presStyleCnt="0"/>
      <dgm:spPr/>
    </dgm:pt>
    <dgm:pt modelId="{AF79C457-CC5E-4A1D-9C5F-73127BCE0D57}" type="pres">
      <dgm:prSet presAssocID="{A97EDDC5-93DD-4E7E-829D-D648B2CDF32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EC09F-F2B2-48D0-9018-E7FCEDD6834C}" type="pres">
      <dgm:prSet presAssocID="{2281A83F-D3BC-4F45-A195-8F634D5F7B2E}" presName="spacer" presStyleCnt="0"/>
      <dgm:spPr/>
    </dgm:pt>
    <dgm:pt modelId="{EB9A4782-9BB4-4323-9ABA-96F95DFC1625}" type="pres">
      <dgm:prSet presAssocID="{42D39C5B-5750-4B87-9334-7D19220CDEE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C80E5-2FAB-4775-A14D-6192FABF5544}" type="pres">
      <dgm:prSet presAssocID="{DD01B8DB-04EC-4D88-82B3-DED486DBF13D}" presName="spacer" presStyleCnt="0"/>
      <dgm:spPr/>
    </dgm:pt>
    <dgm:pt modelId="{A684E818-25E7-412B-BC8D-A1C7ED9DAFF3}" type="pres">
      <dgm:prSet presAssocID="{6E188069-174C-44AE-815D-A63B9C48E2C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CB8C9D-3244-4FDE-9CD1-F9764342AE98}" type="presOf" srcId="{2B369725-E9E9-4718-A086-F2B0CD7F3093}" destId="{E6C76E52-AE19-4BA8-AF04-1C5EE5ECB58A}" srcOrd="0" destOrd="0" presId="urn:microsoft.com/office/officeart/2005/8/layout/vList2"/>
    <dgm:cxn modelId="{5725C077-3A5A-4BA7-A1CC-7B6ABA8B80E2}" srcId="{A6EC8388-C3BC-4389-86FD-41AC71EEBF32}" destId="{42D39C5B-5750-4B87-9334-7D19220CDEE5}" srcOrd="4" destOrd="0" parTransId="{DF4C4161-D466-4BCD-B0C7-1F3277CD7B52}" sibTransId="{DD01B8DB-04EC-4D88-82B3-DED486DBF13D}"/>
    <dgm:cxn modelId="{25B79AB5-B672-4D9A-BB6C-705D0E8066F6}" srcId="{A6EC8388-C3BC-4389-86FD-41AC71EEBF32}" destId="{A97EDDC5-93DD-4E7E-829D-D648B2CDF324}" srcOrd="3" destOrd="0" parTransId="{F30C8FC1-590F-417B-8C9B-6B97D08136C7}" sibTransId="{2281A83F-D3BC-4F45-A195-8F634D5F7B2E}"/>
    <dgm:cxn modelId="{3AEDD8B0-12FD-4266-9F3C-5F1D355F984B}" srcId="{A6EC8388-C3BC-4389-86FD-41AC71EEBF32}" destId="{8B7E098C-9BF2-4D39-942D-F92EE80474AA}" srcOrd="2" destOrd="0" parTransId="{F21EB03B-4A35-4451-8E2C-E9E90953BCE7}" sibTransId="{928A41BD-A971-4B8C-822A-21ADEA2FACC4}"/>
    <dgm:cxn modelId="{049E4396-C07A-455D-9830-AC52D3D6EB78}" type="presOf" srcId="{A97EDDC5-93DD-4E7E-829D-D648B2CDF324}" destId="{AF79C457-CC5E-4A1D-9C5F-73127BCE0D57}" srcOrd="0" destOrd="0" presId="urn:microsoft.com/office/officeart/2005/8/layout/vList2"/>
    <dgm:cxn modelId="{9889294D-072E-41AF-9969-9BCAA0671BBA}" type="presOf" srcId="{A6EC8388-C3BC-4389-86FD-41AC71EEBF32}" destId="{68B96B1E-EE4C-4114-8F92-64C79B5A139F}" srcOrd="0" destOrd="0" presId="urn:microsoft.com/office/officeart/2005/8/layout/vList2"/>
    <dgm:cxn modelId="{40A5C55E-C9C2-4CFA-92C0-4235D727ED24}" srcId="{A6EC8388-C3BC-4389-86FD-41AC71EEBF32}" destId="{93E6F7C6-0B76-4150-A17F-C265467E764D}" srcOrd="0" destOrd="0" parTransId="{46E8EEB7-2F6D-4850-978F-2725379C63A0}" sibTransId="{95DB5B8F-2A86-48E8-9791-D6B11F187D33}"/>
    <dgm:cxn modelId="{9FD097CD-A793-44CB-92A2-577247FA55B2}" srcId="{A6EC8388-C3BC-4389-86FD-41AC71EEBF32}" destId="{2B369725-E9E9-4718-A086-F2B0CD7F3093}" srcOrd="1" destOrd="0" parTransId="{3D5D4F82-A702-4B8D-8B2F-1C972F16A72B}" sibTransId="{A9DE5889-B5A6-4E01-8F58-F3DC339EAF9B}"/>
    <dgm:cxn modelId="{58A59514-53F8-4272-BA64-111171A128D0}" type="presOf" srcId="{8B7E098C-9BF2-4D39-942D-F92EE80474AA}" destId="{6DA76558-0ECD-4FCA-BCA2-95C2240E720B}" srcOrd="0" destOrd="0" presId="urn:microsoft.com/office/officeart/2005/8/layout/vList2"/>
    <dgm:cxn modelId="{82E78492-F245-4C57-8326-AB1E45DF7DF9}" type="presOf" srcId="{42D39C5B-5750-4B87-9334-7D19220CDEE5}" destId="{EB9A4782-9BB4-4323-9ABA-96F95DFC1625}" srcOrd="0" destOrd="0" presId="urn:microsoft.com/office/officeart/2005/8/layout/vList2"/>
    <dgm:cxn modelId="{5DF85EB8-6151-4D27-8A93-7150821B3617}" type="presOf" srcId="{93E6F7C6-0B76-4150-A17F-C265467E764D}" destId="{5D937C56-9B0F-46D0-9407-0BDCB71A1AB5}" srcOrd="0" destOrd="0" presId="urn:microsoft.com/office/officeart/2005/8/layout/vList2"/>
    <dgm:cxn modelId="{1F40C41A-75F0-451A-ACA0-CB0287ADA5D7}" type="presOf" srcId="{6E188069-174C-44AE-815D-A63B9C48E2C5}" destId="{A684E818-25E7-412B-BC8D-A1C7ED9DAFF3}" srcOrd="0" destOrd="0" presId="urn:microsoft.com/office/officeart/2005/8/layout/vList2"/>
    <dgm:cxn modelId="{7AD59DAA-C107-4272-88ED-00591EA08233}" srcId="{A6EC8388-C3BC-4389-86FD-41AC71EEBF32}" destId="{6E188069-174C-44AE-815D-A63B9C48E2C5}" srcOrd="5" destOrd="0" parTransId="{E526EBDF-6402-4A93-8DE7-D41356591A43}" sibTransId="{049038EB-7A4C-4DBF-A1B3-1C1B97790035}"/>
    <dgm:cxn modelId="{D37CE36C-A862-4D45-A123-426DBEA63711}" type="presParOf" srcId="{68B96B1E-EE4C-4114-8F92-64C79B5A139F}" destId="{5D937C56-9B0F-46D0-9407-0BDCB71A1AB5}" srcOrd="0" destOrd="0" presId="urn:microsoft.com/office/officeart/2005/8/layout/vList2"/>
    <dgm:cxn modelId="{3A5A2A3E-C3C8-4EF5-83F3-14D28E6B9CB1}" type="presParOf" srcId="{68B96B1E-EE4C-4114-8F92-64C79B5A139F}" destId="{D11A0796-759E-4C2E-B0D8-1550ADAE0637}" srcOrd="1" destOrd="0" presId="urn:microsoft.com/office/officeart/2005/8/layout/vList2"/>
    <dgm:cxn modelId="{80788565-D623-4947-8B01-12B99CA7F128}" type="presParOf" srcId="{68B96B1E-EE4C-4114-8F92-64C79B5A139F}" destId="{E6C76E52-AE19-4BA8-AF04-1C5EE5ECB58A}" srcOrd="2" destOrd="0" presId="urn:microsoft.com/office/officeart/2005/8/layout/vList2"/>
    <dgm:cxn modelId="{31656576-73E3-4A16-85F7-869DCBB90EDE}" type="presParOf" srcId="{68B96B1E-EE4C-4114-8F92-64C79B5A139F}" destId="{5A1E8CAC-1E95-459C-A332-BA3EC821481B}" srcOrd="3" destOrd="0" presId="urn:microsoft.com/office/officeart/2005/8/layout/vList2"/>
    <dgm:cxn modelId="{39354B41-7831-4B93-8FA4-6179DCF8B7B8}" type="presParOf" srcId="{68B96B1E-EE4C-4114-8F92-64C79B5A139F}" destId="{6DA76558-0ECD-4FCA-BCA2-95C2240E720B}" srcOrd="4" destOrd="0" presId="urn:microsoft.com/office/officeart/2005/8/layout/vList2"/>
    <dgm:cxn modelId="{0A2F548F-272B-4696-9414-A9B30ACD8DFB}" type="presParOf" srcId="{68B96B1E-EE4C-4114-8F92-64C79B5A139F}" destId="{828A6954-C4A5-4405-A7C1-78EACF4813C2}" srcOrd="5" destOrd="0" presId="urn:microsoft.com/office/officeart/2005/8/layout/vList2"/>
    <dgm:cxn modelId="{034CEC88-AF69-44B3-91D2-BF881D00B27B}" type="presParOf" srcId="{68B96B1E-EE4C-4114-8F92-64C79B5A139F}" destId="{AF79C457-CC5E-4A1D-9C5F-73127BCE0D57}" srcOrd="6" destOrd="0" presId="urn:microsoft.com/office/officeart/2005/8/layout/vList2"/>
    <dgm:cxn modelId="{605939B0-3D3B-40E6-A3A4-1BD3577E497D}" type="presParOf" srcId="{68B96B1E-EE4C-4114-8F92-64C79B5A139F}" destId="{3BFEC09F-F2B2-48D0-9018-E7FCEDD6834C}" srcOrd="7" destOrd="0" presId="urn:microsoft.com/office/officeart/2005/8/layout/vList2"/>
    <dgm:cxn modelId="{E446BAE4-F4B4-4C1A-8463-79F18555FF5D}" type="presParOf" srcId="{68B96B1E-EE4C-4114-8F92-64C79B5A139F}" destId="{EB9A4782-9BB4-4323-9ABA-96F95DFC1625}" srcOrd="8" destOrd="0" presId="urn:microsoft.com/office/officeart/2005/8/layout/vList2"/>
    <dgm:cxn modelId="{795E758B-8963-4887-B990-A2607E7603A6}" type="presParOf" srcId="{68B96B1E-EE4C-4114-8F92-64C79B5A139F}" destId="{401C80E5-2FAB-4775-A14D-6192FABF5544}" srcOrd="9" destOrd="0" presId="urn:microsoft.com/office/officeart/2005/8/layout/vList2"/>
    <dgm:cxn modelId="{A6EFA50D-9F98-44E1-B3C5-D0B43DDBAE17}" type="presParOf" srcId="{68B96B1E-EE4C-4114-8F92-64C79B5A139F}" destId="{A684E818-25E7-412B-BC8D-A1C7ED9DAFF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FF0CE0-09D4-4888-BB83-2F47AC720C6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EA6873-83B1-4A62-9EE1-4BDD366AD4BD}">
      <dgm:prSet/>
      <dgm:spPr/>
      <dgm:t>
        <a:bodyPr/>
        <a:lstStyle/>
        <a:p>
          <a:r>
            <a:rPr lang="en-GB" b="1" i="1" baseline="0" dirty="0"/>
            <a:t>Pre-placement preparations within the University</a:t>
          </a:r>
          <a:endParaRPr lang="en-US" dirty="0"/>
        </a:p>
      </dgm:t>
    </dgm:pt>
    <dgm:pt modelId="{9BC5B356-7266-4CF1-86E6-DD12FC1A6826}" type="parTrans" cxnId="{A59AA144-9DF8-4FD5-AADC-F5DE5E3C9D14}">
      <dgm:prSet/>
      <dgm:spPr/>
      <dgm:t>
        <a:bodyPr/>
        <a:lstStyle/>
        <a:p>
          <a:endParaRPr lang="en-US"/>
        </a:p>
      </dgm:t>
    </dgm:pt>
    <dgm:pt modelId="{7664A0A9-C264-499E-A6B2-0AD836358215}" type="sibTrans" cxnId="{A59AA144-9DF8-4FD5-AADC-F5DE5E3C9D14}">
      <dgm:prSet/>
      <dgm:spPr/>
      <dgm:t>
        <a:bodyPr/>
        <a:lstStyle/>
        <a:p>
          <a:endParaRPr lang="en-US"/>
        </a:p>
      </dgm:t>
    </dgm:pt>
    <dgm:pt modelId="{F227D699-8690-4D32-9050-A17B95E8F1A9}">
      <dgm:prSet/>
      <dgm:spPr/>
      <dgm:t>
        <a:bodyPr/>
        <a:lstStyle/>
        <a:p>
          <a:r>
            <a:rPr lang="en-GB" b="1" i="1" baseline="0"/>
            <a:t>30 skills days </a:t>
          </a:r>
          <a:endParaRPr lang="en-US"/>
        </a:p>
      </dgm:t>
    </dgm:pt>
    <dgm:pt modelId="{43BB7408-2C79-440D-97B5-C619D0D96CBD}" type="parTrans" cxnId="{0CA500D1-FA9F-4FD2-B1FC-E6710ECB391B}">
      <dgm:prSet/>
      <dgm:spPr/>
      <dgm:t>
        <a:bodyPr/>
        <a:lstStyle/>
        <a:p>
          <a:endParaRPr lang="en-US"/>
        </a:p>
      </dgm:t>
    </dgm:pt>
    <dgm:pt modelId="{DC112BE2-F737-47C6-9086-1FEFD0B52614}" type="sibTrans" cxnId="{0CA500D1-FA9F-4FD2-B1FC-E6710ECB391B}">
      <dgm:prSet/>
      <dgm:spPr/>
      <dgm:t>
        <a:bodyPr/>
        <a:lstStyle/>
        <a:p>
          <a:endParaRPr lang="en-US"/>
        </a:p>
      </dgm:t>
    </dgm:pt>
    <dgm:pt modelId="{D9B54544-EF23-4863-B3C6-92D021094EEE}">
      <dgm:prSet/>
      <dgm:spPr/>
      <dgm:t>
        <a:bodyPr/>
        <a:lstStyle/>
        <a:p>
          <a:r>
            <a:rPr lang="en-GB" b="1" i="1" baseline="0"/>
            <a:t>preparation for interviews</a:t>
          </a:r>
          <a:endParaRPr lang="en-US"/>
        </a:p>
      </dgm:t>
    </dgm:pt>
    <dgm:pt modelId="{1EB7E6C6-F0FA-442E-A968-7C89F8A2BFD8}" type="parTrans" cxnId="{EE3B1266-EC9D-46B4-8E52-5704887AEC35}">
      <dgm:prSet/>
      <dgm:spPr/>
      <dgm:t>
        <a:bodyPr/>
        <a:lstStyle/>
        <a:p>
          <a:endParaRPr lang="en-US"/>
        </a:p>
      </dgm:t>
    </dgm:pt>
    <dgm:pt modelId="{FCD5FD3F-9DAF-443B-ACF9-DA143F0DE480}" type="sibTrans" cxnId="{EE3B1266-EC9D-46B4-8E52-5704887AEC35}">
      <dgm:prSet/>
      <dgm:spPr/>
      <dgm:t>
        <a:bodyPr/>
        <a:lstStyle/>
        <a:p>
          <a:endParaRPr lang="en-US"/>
        </a:p>
      </dgm:t>
    </dgm:pt>
    <dgm:pt modelId="{8D03F8D1-15D8-4618-B729-561FDD82A84D}">
      <dgm:prSet/>
      <dgm:spPr/>
      <dgm:t>
        <a:bodyPr/>
        <a:lstStyle/>
        <a:p>
          <a:r>
            <a:rPr lang="en-GB" b="1" i="1"/>
            <a:t>Theory and social work practice teaching</a:t>
          </a:r>
          <a:endParaRPr lang="en-US"/>
        </a:p>
      </dgm:t>
    </dgm:pt>
    <dgm:pt modelId="{AB278170-DB69-417B-BC95-0B6BC3F6450B}" type="parTrans" cxnId="{3875067A-1DF0-46D1-AA14-C29D4CAA7DA2}">
      <dgm:prSet/>
      <dgm:spPr/>
      <dgm:t>
        <a:bodyPr/>
        <a:lstStyle/>
        <a:p>
          <a:endParaRPr lang="en-US"/>
        </a:p>
      </dgm:t>
    </dgm:pt>
    <dgm:pt modelId="{1A2EAE18-5A19-4FED-9E46-0E3E683AB5F6}" type="sibTrans" cxnId="{3875067A-1DF0-46D1-AA14-C29D4CAA7DA2}">
      <dgm:prSet/>
      <dgm:spPr/>
      <dgm:t>
        <a:bodyPr/>
        <a:lstStyle/>
        <a:p>
          <a:endParaRPr lang="en-US"/>
        </a:p>
      </dgm:t>
    </dgm:pt>
    <dgm:pt modelId="{93510758-58EF-4006-B74B-32B52E2CD3AF}">
      <dgm:prSet/>
      <dgm:spPr/>
      <dgm:t>
        <a:bodyPr/>
        <a:lstStyle/>
        <a:p>
          <a:r>
            <a:rPr lang="en-GB" b="1" i="1"/>
            <a:t>Understand legal mandate for services</a:t>
          </a:r>
          <a:endParaRPr lang="en-US"/>
        </a:p>
      </dgm:t>
    </dgm:pt>
    <dgm:pt modelId="{58E302F9-F8DB-421C-B080-8A825EA7AF6B}" type="parTrans" cxnId="{96ACA24B-FBE9-4117-877A-743E56BC272A}">
      <dgm:prSet/>
      <dgm:spPr/>
      <dgm:t>
        <a:bodyPr/>
        <a:lstStyle/>
        <a:p>
          <a:endParaRPr lang="en-US"/>
        </a:p>
      </dgm:t>
    </dgm:pt>
    <dgm:pt modelId="{CB7119AD-3466-43FB-832A-958B3239BB10}" type="sibTrans" cxnId="{96ACA24B-FBE9-4117-877A-743E56BC272A}">
      <dgm:prSet/>
      <dgm:spPr/>
      <dgm:t>
        <a:bodyPr/>
        <a:lstStyle/>
        <a:p>
          <a:endParaRPr lang="en-US"/>
        </a:p>
      </dgm:t>
    </dgm:pt>
    <dgm:pt modelId="{86A1295D-09A4-4104-93B8-532D8C91E9FD}">
      <dgm:prSet/>
      <dgm:spPr/>
      <dgm:t>
        <a:bodyPr/>
        <a:lstStyle/>
        <a:p>
          <a:r>
            <a:rPr lang="en-GB" b="1" i="1" baseline="0" dirty="0" smtClean="0"/>
            <a:t>Researching the agency for interview </a:t>
          </a:r>
          <a:endParaRPr lang="en-US" dirty="0"/>
        </a:p>
      </dgm:t>
    </dgm:pt>
    <dgm:pt modelId="{71AE9F48-0CFA-4BF8-A4FF-51A5B2B91418}" type="parTrans" cxnId="{8DA5084A-7B65-46BF-BD7A-54D184B8D48A}">
      <dgm:prSet/>
      <dgm:spPr/>
      <dgm:t>
        <a:bodyPr/>
        <a:lstStyle/>
        <a:p>
          <a:endParaRPr lang="en-US"/>
        </a:p>
      </dgm:t>
    </dgm:pt>
    <dgm:pt modelId="{F461FDEB-087D-4E40-BFD6-74A5CBB9B9DB}" type="sibTrans" cxnId="{8DA5084A-7B65-46BF-BD7A-54D184B8D48A}">
      <dgm:prSet/>
      <dgm:spPr/>
      <dgm:t>
        <a:bodyPr/>
        <a:lstStyle/>
        <a:p>
          <a:endParaRPr lang="en-US"/>
        </a:p>
      </dgm:t>
    </dgm:pt>
    <dgm:pt modelId="{A737BD3E-0F6A-4430-B17B-210038E49213}" type="pres">
      <dgm:prSet presAssocID="{8CFF0CE0-09D4-4888-BB83-2F47AC720C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2BC13-05B1-4F30-80FB-D9BDA51E6EB3}" type="pres">
      <dgm:prSet presAssocID="{09EA6873-83B1-4A62-9EE1-4BDD366AD4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57143-062E-4419-B753-19AFBAC7A910}" type="pres">
      <dgm:prSet presAssocID="{7664A0A9-C264-499E-A6B2-0AD836358215}" presName="sibTrans" presStyleCnt="0"/>
      <dgm:spPr/>
    </dgm:pt>
    <dgm:pt modelId="{761A4055-34B4-4169-ADAE-7850678545A9}" type="pres">
      <dgm:prSet presAssocID="{F227D699-8690-4D32-9050-A17B95E8F1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31F4D-E215-4E3B-A6D4-9F14BFE28A20}" type="pres">
      <dgm:prSet presAssocID="{DC112BE2-F737-47C6-9086-1FEFD0B52614}" presName="sibTrans" presStyleCnt="0"/>
      <dgm:spPr/>
    </dgm:pt>
    <dgm:pt modelId="{854DD5E4-D121-4354-A3FC-841216A4C315}" type="pres">
      <dgm:prSet presAssocID="{D9B54544-EF23-4863-B3C6-92D021094EE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4B768-855B-421F-B1A3-1035D38D2050}" type="pres">
      <dgm:prSet presAssocID="{FCD5FD3F-9DAF-443B-ACF9-DA143F0DE480}" presName="sibTrans" presStyleCnt="0"/>
      <dgm:spPr/>
    </dgm:pt>
    <dgm:pt modelId="{9366A1EB-12E4-4F5B-9F79-0DBDEBCEE7B4}" type="pres">
      <dgm:prSet presAssocID="{8D03F8D1-15D8-4618-B729-561FDD82A84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CF879-A72A-4EB8-ABA1-D2E38F8E896F}" type="pres">
      <dgm:prSet presAssocID="{1A2EAE18-5A19-4FED-9E46-0E3E683AB5F6}" presName="sibTrans" presStyleCnt="0"/>
      <dgm:spPr/>
    </dgm:pt>
    <dgm:pt modelId="{02F99531-10FA-4C97-B6E6-D7AA58FA6EFF}" type="pres">
      <dgm:prSet presAssocID="{93510758-58EF-4006-B74B-32B52E2CD3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63728-0602-45CD-A5F9-D9B30F4CAD32}" type="pres">
      <dgm:prSet presAssocID="{CB7119AD-3466-43FB-832A-958B3239BB10}" presName="sibTrans" presStyleCnt="0"/>
      <dgm:spPr/>
    </dgm:pt>
    <dgm:pt modelId="{01011B5E-3DC8-4619-93FD-6B57EC16615E}" type="pres">
      <dgm:prSet presAssocID="{86A1295D-09A4-4104-93B8-532D8C91E9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220E9C-77E0-4D1D-A7EC-9DC09DDF318C}" type="presOf" srcId="{8CFF0CE0-09D4-4888-BB83-2F47AC720C66}" destId="{A737BD3E-0F6A-4430-B17B-210038E49213}" srcOrd="0" destOrd="0" presId="urn:microsoft.com/office/officeart/2005/8/layout/default"/>
    <dgm:cxn modelId="{7CC7640A-20D0-4611-9B5E-4C17EC87C226}" type="presOf" srcId="{86A1295D-09A4-4104-93B8-532D8C91E9FD}" destId="{01011B5E-3DC8-4619-93FD-6B57EC16615E}" srcOrd="0" destOrd="0" presId="urn:microsoft.com/office/officeart/2005/8/layout/default"/>
    <dgm:cxn modelId="{3875067A-1DF0-46D1-AA14-C29D4CAA7DA2}" srcId="{8CFF0CE0-09D4-4888-BB83-2F47AC720C66}" destId="{8D03F8D1-15D8-4618-B729-561FDD82A84D}" srcOrd="3" destOrd="0" parTransId="{AB278170-DB69-417B-BC95-0B6BC3F6450B}" sibTransId="{1A2EAE18-5A19-4FED-9E46-0E3E683AB5F6}"/>
    <dgm:cxn modelId="{B4CBCCE5-FC5C-41AE-8DC6-266D12961A28}" type="presOf" srcId="{D9B54544-EF23-4863-B3C6-92D021094EEE}" destId="{854DD5E4-D121-4354-A3FC-841216A4C315}" srcOrd="0" destOrd="0" presId="urn:microsoft.com/office/officeart/2005/8/layout/default"/>
    <dgm:cxn modelId="{9A2395EF-4CC1-4B2D-9C97-ACCFAFE69226}" type="presOf" srcId="{93510758-58EF-4006-B74B-32B52E2CD3AF}" destId="{02F99531-10FA-4C97-B6E6-D7AA58FA6EFF}" srcOrd="0" destOrd="0" presId="urn:microsoft.com/office/officeart/2005/8/layout/default"/>
    <dgm:cxn modelId="{96ACA24B-FBE9-4117-877A-743E56BC272A}" srcId="{8CFF0CE0-09D4-4888-BB83-2F47AC720C66}" destId="{93510758-58EF-4006-B74B-32B52E2CD3AF}" srcOrd="4" destOrd="0" parTransId="{58E302F9-F8DB-421C-B080-8A825EA7AF6B}" sibTransId="{CB7119AD-3466-43FB-832A-958B3239BB10}"/>
    <dgm:cxn modelId="{1B61BAAC-2F5E-4D47-B91E-4B253CEB2ACD}" type="presOf" srcId="{09EA6873-83B1-4A62-9EE1-4BDD366AD4BD}" destId="{7362BC13-05B1-4F30-80FB-D9BDA51E6EB3}" srcOrd="0" destOrd="0" presId="urn:microsoft.com/office/officeart/2005/8/layout/default"/>
    <dgm:cxn modelId="{8DA5084A-7B65-46BF-BD7A-54D184B8D48A}" srcId="{8CFF0CE0-09D4-4888-BB83-2F47AC720C66}" destId="{86A1295D-09A4-4104-93B8-532D8C91E9FD}" srcOrd="5" destOrd="0" parTransId="{71AE9F48-0CFA-4BF8-A4FF-51A5B2B91418}" sibTransId="{F461FDEB-087D-4E40-BFD6-74A5CBB9B9DB}"/>
    <dgm:cxn modelId="{32E04793-BAFE-4DCD-BA62-573145801741}" type="presOf" srcId="{F227D699-8690-4D32-9050-A17B95E8F1A9}" destId="{761A4055-34B4-4169-ADAE-7850678545A9}" srcOrd="0" destOrd="0" presId="urn:microsoft.com/office/officeart/2005/8/layout/default"/>
    <dgm:cxn modelId="{A59AA144-9DF8-4FD5-AADC-F5DE5E3C9D14}" srcId="{8CFF0CE0-09D4-4888-BB83-2F47AC720C66}" destId="{09EA6873-83B1-4A62-9EE1-4BDD366AD4BD}" srcOrd="0" destOrd="0" parTransId="{9BC5B356-7266-4CF1-86E6-DD12FC1A6826}" sibTransId="{7664A0A9-C264-499E-A6B2-0AD836358215}"/>
    <dgm:cxn modelId="{34B1FDF6-25EE-4309-8FBD-D1C521104784}" type="presOf" srcId="{8D03F8D1-15D8-4618-B729-561FDD82A84D}" destId="{9366A1EB-12E4-4F5B-9F79-0DBDEBCEE7B4}" srcOrd="0" destOrd="0" presId="urn:microsoft.com/office/officeart/2005/8/layout/default"/>
    <dgm:cxn modelId="{EE3B1266-EC9D-46B4-8E52-5704887AEC35}" srcId="{8CFF0CE0-09D4-4888-BB83-2F47AC720C66}" destId="{D9B54544-EF23-4863-B3C6-92D021094EEE}" srcOrd="2" destOrd="0" parTransId="{1EB7E6C6-F0FA-442E-A968-7C89F8A2BFD8}" sibTransId="{FCD5FD3F-9DAF-443B-ACF9-DA143F0DE480}"/>
    <dgm:cxn modelId="{0CA500D1-FA9F-4FD2-B1FC-E6710ECB391B}" srcId="{8CFF0CE0-09D4-4888-BB83-2F47AC720C66}" destId="{F227D699-8690-4D32-9050-A17B95E8F1A9}" srcOrd="1" destOrd="0" parTransId="{43BB7408-2C79-440D-97B5-C619D0D96CBD}" sibTransId="{DC112BE2-F737-47C6-9086-1FEFD0B52614}"/>
    <dgm:cxn modelId="{01460723-6E2A-412A-977C-7F424FE427CB}" type="presParOf" srcId="{A737BD3E-0F6A-4430-B17B-210038E49213}" destId="{7362BC13-05B1-4F30-80FB-D9BDA51E6EB3}" srcOrd="0" destOrd="0" presId="urn:microsoft.com/office/officeart/2005/8/layout/default"/>
    <dgm:cxn modelId="{AE4576ED-B2F7-40E3-A4CB-6A3C49003565}" type="presParOf" srcId="{A737BD3E-0F6A-4430-B17B-210038E49213}" destId="{73057143-062E-4419-B753-19AFBAC7A910}" srcOrd="1" destOrd="0" presId="urn:microsoft.com/office/officeart/2005/8/layout/default"/>
    <dgm:cxn modelId="{B13CDEE3-920A-4F8D-8AB2-0E818CA3DBAE}" type="presParOf" srcId="{A737BD3E-0F6A-4430-B17B-210038E49213}" destId="{761A4055-34B4-4169-ADAE-7850678545A9}" srcOrd="2" destOrd="0" presId="urn:microsoft.com/office/officeart/2005/8/layout/default"/>
    <dgm:cxn modelId="{F81DD2C3-93ED-424E-A40B-18F2D3144099}" type="presParOf" srcId="{A737BD3E-0F6A-4430-B17B-210038E49213}" destId="{5E931F4D-E215-4E3B-A6D4-9F14BFE28A20}" srcOrd="3" destOrd="0" presId="urn:microsoft.com/office/officeart/2005/8/layout/default"/>
    <dgm:cxn modelId="{D59C80B5-B904-4AE9-8523-AFC907833723}" type="presParOf" srcId="{A737BD3E-0F6A-4430-B17B-210038E49213}" destId="{854DD5E4-D121-4354-A3FC-841216A4C315}" srcOrd="4" destOrd="0" presId="urn:microsoft.com/office/officeart/2005/8/layout/default"/>
    <dgm:cxn modelId="{573E21FB-08F6-40BA-8740-8DEA56CD2151}" type="presParOf" srcId="{A737BD3E-0F6A-4430-B17B-210038E49213}" destId="{F914B768-855B-421F-B1A3-1035D38D2050}" srcOrd="5" destOrd="0" presId="urn:microsoft.com/office/officeart/2005/8/layout/default"/>
    <dgm:cxn modelId="{FA421870-1236-4880-B8B1-63AAE72883E3}" type="presParOf" srcId="{A737BD3E-0F6A-4430-B17B-210038E49213}" destId="{9366A1EB-12E4-4F5B-9F79-0DBDEBCEE7B4}" srcOrd="6" destOrd="0" presId="urn:microsoft.com/office/officeart/2005/8/layout/default"/>
    <dgm:cxn modelId="{E196525F-E670-4F59-8929-2E0FE07972BA}" type="presParOf" srcId="{A737BD3E-0F6A-4430-B17B-210038E49213}" destId="{457CF879-A72A-4EB8-ABA1-D2E38F8E896F}" srcOrd="7" destOrd="0" presId="urn:microsoft.com/office/officeart/2005/8/layout/default"/>
    <dgm:cxn modelId="{DB6FC0E7-9981-4F7F-A58B-0729A408E74B}" type="presParOf" srcId="{A737BD3E-0F6A-4430-B17B-210038E49213}" destId="{02F99531-10FA-4C97-B6E6-D7AA58FA6EFF}" srcOrd="8" destOrd="0" presId="urn:microsoft.com/office/officeart/2005/8/layout/default"/>
    <dgm:cxn modelId="{FC76E6AC-112A-4380-88C7-3343EDF2AEFF}" type="presParOf" srcId="{A737BD3E-0F6A-4430-B17B-210038E49213}" destId="{76063728-0602-45CD-A5F9-D9B30F4CAD32}" srcOrd="9" destOrd="0" presId="urn:microsoft.com/office/officeart/2005/8/layout/default"/>
    <dgm:cxn modelId="{70CBFE3F-F2FA-432D-956F-DE15F62C363A}" type="presParOf" srcId="{A737BD3E-0F6A-4430-B17B-210038E49213}" destId="{01011B5E-3DC8-4619-93FD-6B57EC16615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256EA6-A578-4567-9E11-E8A7F716D23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314592A-158B-4801-AF8E-B5A0896D401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Funding issues</a:t>
          </a:r>
          <a:endParaRPr lang="en-US"/>
        </a:p>
      </dgm:t>
    </dgm:pt>
    <dgm:pt modelId="{8458C9AD-F4E8-4CAA-B433-C5971A905AE1}" type="parTrans" cxnId="{DAE055ED-038F-410C-A330-C5CD10181BE2}">
      <dgm:prSet/>
      <dgm:spPr/>
      <dgm:t>
        <a:bodyPr/>
        <a:lstStyle/>
        <a:p>
          <a:endParaRPr lang="en-US"/>
        </a:p>
      </dgm:t>
    </dgm:pt>
    <dgm:pt modelId="{450BB1B9-16C5-466E-B1A7-F60B16F4284D}" type="sibTrans" cxnId="{DAE055ED-038F-410C-A330-C5CD10181B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00C7259-A47A-4377-8D03-40FD676DD87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Different types of resources on offer</a:t>
          </a:r>
          <a:endParaRPr lang="en-US"/>
        </a:p>
      </dgm:t>
    </dgm:pt>
    <dgm:pt modelId="{29DF65D4-C3AF-49E4-A52D-927B7AA0FD29}" type="parTrans" cxnId="{44C925BF-A222-4B2D-A804-E52037B549DB}">
      <dgm:prSet/>
      <dgm:spPr/>
      <dgm:t>
        <a:bodyPr/>
        <a:lstStyle/>
        <a:p>
          <a:endParaRPr lang="en-US"/>
        </a:p>
      </dgm:t>
    </dgm:pt>
    <dgm:pt modelId="{41DABF08-058D-426F-881C-CB55D4A4A014}" type="sibTrans" cxnId="{44C925BF-A222-4B2D-A804-E52037B549D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1F0F6E3-64F0-44DE-B201-A61E29AD792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Different referral mechanisms </a:t>
          </a:r>
          <a:endParaRPr lang="en-US"/>
        </a:p>
      </dgm:t>
    </dgm:pt>
    <dgm:pt modelId="{D7B7759E-E0B0-4D95-90EF-BC32BEFC2314}" type="parTrans" cxnId="{82BE39C2-D5B1-4454-B3EC-17F2724BF230}">
      <dgm:prSet/>
      <dgm:spPr/>
      <dgm:t>
        <a:bodyPr/>
        <a:lstStyle/>
        <a:p>
          <a:endParaRPr lang="en-US"/>
        </a:p>
      </dgm:t>
    </dgm:pt>
    <dgm:pt modelId="{FECEF2B0-E15B-4756-A222-CCFB8B89ED15}" type="sibTrans" cxnId="{82BE39C2-D5B1-4454-B3EC-17F2724BF23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A7D8E48-7FCE-4E89-807C-FAF9C31EDE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Different political agendas </a:t>
          </a:r>
          <a:endParaRPr lang="en-US"/>
        </a:p>
      </dgm:t>
    </dgm:pt>
    <dgm:pt modelId="{92C4274E-B529-480B-A53F-87DF48485F3A}" type="parTrans" cxnId="{3F0BEF4A-02CA-4C32-9CA3-01818D6851E2}">
      <dgm:prSet/>
      <dgm:spPr/>
      <dgm:t>
        <a:bodyPr/>
        <a:lstStyle/>
        <a:p>
          <a:endParaRPr lang="en-US"/>
        </a:p>
      </dgm:t>
    </dgm:pt>
    <dgm:pt modelId="{3EF02DB9-78BB-4982-B4E0-457555F172EF}" type="sibTrans" cxnId="{3F0BEF4A-02CA-4C32-9CA3-01818D6851E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D337DE3-3E0A-46A8-98D4-ACB73FCE293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Different ways in which people are processed in relation to allocation of services</a:t>
          </a:r>
          <a:endParaRPr lang="en-US"/>
        </a:p>
      </dgm:t>
    </dgm:pt>
    <dgm:pt modelId="{82B8E957-3A33-4F7F-BCB2-DF1BCF2B7CF4}" type="parTrans" cxnId="{C9ACF96A-3039-4359-891E-3AEA7D7EE40C}">
      <dgm:prSet/>
      <dgm:spPr/>
      <dgm:t>
        <a:bodyPr/>
        <a:lstStyle/>
        <a:p>
          <a:endParaRPr lang="en-US"/>
        </a:p>
      </dgm:t>
    </dgm:pt>
    <dgm:pt modelId="{A1C06ED7-0C54-4D98-9906-7BE63E7046D2}" type="sibTrans" cxnId="{C9ACF96A-3039-4359-891E-3AEA7D7EE4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D8E674-9E66-4396-95B7-02264AFEF65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Staffing/managerial hierarchy informal/vs formal </a:t>
          </a:r>
          <a:endParaRPr lang="en-US"/>
        </a:p>
      </dgm:t>
    </dgm:pt>
    <dgm:pt modelId="{9FC023AB-548C-4B27-A665-D6D5BFE85A10}" type="parTrans" cxnId="{009DE641-9FFB-400E-BF14-AE953C92862B}">
      <dgm:prSet/>
      <dgm:spPr/>
      <dgm:t>
        <a:bodyPr/>
        <a:lstStyle/>
        <a:p>
          <a:endParaRPr lang="en-US"/>
        </a:p>
      </dgm:t>
    </dgm:pt>
    <dgm:pt modelId="{097C56DF-9770-4BB8-B496-9673FAC5412A}" type="sibTrans" cxnId="{009DE641-9FFB-400E-BF14-AE953C92862B}">
      <dgm:prSet/>
      <dgm:spPr/>
      <dgm:t>
        <a:bodyPr/>
        <a:lstStyle/>
        <a:p>
          <a:endParaRPr lang="en-US"/>
        </a:p>
      </dgm:t>
    </dgm:pt>
    <dgm:pt modelId="{82E1C7C2-1537-4486-881C-9E8070EFFE0A}" type="pres">
      <dgm:prSet presAssocID="{23256EA6-A578-4567-9E11-E8A7F716D23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B9DE29-1A0B-4765-88DA-D11884D21829}" type="pres">
      <dgm:prSet presAssocID="{23256EA6-A578-4567-9E11-E8A7F716D238}" presName="container" presStyleCnt="0">
        <dgm:presLayoutVars>
          <dgm:dir/>
          <dgm:resizeHandles val="exact"/>
        </dgm:presLayoutVars>
      </dgm:prSet>
      <dgm:spPr/>
    </dgm:pt>
    <dgm:pt modelId="{55FE250D-486E-4308-98E7-436B302A6547}" type="pres">
      <dgm:prSet presAssocID="{E314592A-158B-4801-AF8E-B5A0896D401D}" presName="compNode" presStyleCnt="0"/>
      <dgm:spPr/>
    </dgm:pt>
    <dgm:pt modelId="{851D3D62-6639-4214-8F29-0A5CCC6AA91E}" type="pres">
      <dgm:prSet presAssocID="{E314592A-158B-4801-AF8E-B5A0896D401D}" presName="iconBgRect" presStyleLbl="bgShp" presStyleIdx="0" presStyleCnt="6"/>
      <dgm:spPr/>
    </dgm:pt>
    <dgm:pt modelId="{9ED6BCD5-6E99-424B-8259-091C4BF91297}" type="pres">
      <dgm:prSet presAssocID="{E314592A-158B-4801-AF8E-B5A0896D401D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1A13357-97AD-42C2-B618-3E9DCF697F8F}" type="pres">
      <dgm:prSet presAssocID="{E314592A-158B-4801-AF8E-B5A0896D401D}" presName="spaceRect" presStyleCnt="0"/>
      <dgm:spPr/>
    </dgm:pt>
    <dgm:pt modelId="{45B9ABA8-1EAE-484F-BAA8-16558E465375}" type="pres">
      <dgm:prSet presAssocID="{E314592A-158B-4801-AF8E-B5A0896D401D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F69FD1F-2CBB-4D85-8148-E2A56C4230B2}" type="pres">
      <dgm:prSet presAssocID="{450BB1B9-16C5-466E-B1A7-F60B16F4284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34824F8-C254-469F-B0E4-9BBD6BD31303}" type="pres">
      <dgm:prSet presAssocID="{D00C7259-A47A-4377-8D03-40FD676DD875}" presName="compNode" presStyleCnt="0"/>
      <dgm:spPr/>
    </dgm:pt>
    <dgm:pt modelId="{24D7D9B6-4AF5-40BA-9C3B-B3A06C593BB9}" type="pres">
      <dgm:prSet presAssocID="{D00C7259-A47A-4377-8D03-40FD676DD875}" presName="iconBgRect" presStyleLbl="bgShp" presStyleIdx="1" presStyleCnt="6"/>
      <dgm:spPr/>
    </dgm:pt>
    <dgm:pt modelId="{C8DE74C7-FB51-4A11-B665-2E77A37800D8}" type="pres">
      <dgm:prSet presAssocID="{D00C7259-A47A-4377-8D03-40FD676DD875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Yuan"/>
        </a:ext>
      </dgm:extLst>
    </dgm:pt>
    <dgm:pt modelId="{24563AAB-7F0E-493C-A807-B6972F3ECD44}" type="pres">
      <dgm:prSet presAssocID="{D00C7259-A47A-4377-8D03-40FD676DD875}" presName="spaceRect" presStyleCnt="0"/>
      <dgm:spPr/>
    </dgm:pt>
    <dgm:pt modelId="{57D9B2DD-EA84-4C8F-898F-E652A15FC2E5}" type="pres">
      <dgm:prSet presAssocID="{D00C7259-A47A-4377-8D03-40FD676DD875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61E441B-7568-4169-BB7B-1808C67F92D8}" type="pres">
      <dgm:prSet presAssocID="{41DABF08-058D-426F-881C-CB55D4A4A01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3F7212D-C546-42B9-8F90-2C1D3C0A4CAC}" type="pres">
      <dgm:prSet presAssocID="{51F0F6E3-64F0-44DE-B201-A61E29AD7929}" presName="compNode" presStyleCnt="0"/>
      <dgm:spPr/>
    </dgm:pt>
    <dgm:pt modelId="{230EAC4E-D33F-4F3B-B7A3-B2182DC02EA2}" type="pres">
      <dgm:prSet presAssocID="{51F0F6E3-64F0-44DE-B201-A61E29AD7929}" presName="iconBgRect" presStyleLbl="bgShp" presStyleIdx="2" presStyleCnt="6"/>
      <dgm:spPr/>
    </dgm:pt>
    <dgm:pt modelId="{A3388E5B-1BCD-436F-9909-0F7F16A7EC9A}" type="pres">
      <dgm:prSet presAssocID="{51F0F6E3-64F0-44DE-B201-A61E29AD7929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615641AF-67F5-4EE5-A0E0-0106AF658C76}" type="pres">
      <dgm:prSet presAssocID="{51F0F6E3-64F0-44DE-B201-A61E29AD7929}" presName="spaceRect" presStyleCnt="0"/>
      <dgm:spPr/>
    </dgm:pt>
    <dgm:pt modelId="{9A25CA83-FA9F-494B-B401-58290D8E1E5F}" type="pres">
      <dgm:prSet presAssocID="{51F0F6E3-64F0-44DE-B201-A61E29AD7929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6ACE5FB-91D6-4225-BC34-5F42B0858FCC}" type="pres">
      <dgm:prSet presAssocID="{FECEF2B0-E15B-4756-A222-CCFB8B89ED1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3CB0BFE-C100-4023-A3E2-D183AE4A7E25}" type="pres">
      <dgm:prSet presAssocID="{4A7D8E48-7FCE-4E89-807C-FAF9C31EDEE7}" presName="compNode" presStyleCnt="0"/>
      <dgm:spPr/>
    </dgm:pt>
    <dgm:pt modelId="{013C85D5-4755-4AB5-AEC5-4D83A80261DA}" type="pres">
      <dgm:prSet presAssocID="{4A7D8E48-7FCE-4E89-807C-FAF9C31EDEE7}" presName="iconBgRect" presStyleLbl="bgShp" presStyleIdx="3" presStyleCnt="6"/>
      <dgm:spPr/>
    </dgm:pt>
    <dgm:pt modelId="{3958D7D6-9321-4D0B-8DC6-C8F3CC1A222E}" type="pres">
      <dgm:prSet presAssocID="{4A7D8E48-7FCE-4E89-807C-FAF9C31EDEE7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nk"/>
        </a:ext>
      </dgm:extLst>
    </dgm:pt>
    <dgm:pt modelId="{BBA9A5B8-DB4F-4A72-814E-E07E9AFFFB6A}" type="pres">
      <dgm:prSet presAssocID="{4A7D8E48-7FCE-4E89-807C-FAF9C31EDEE7}" presName="spaceRect" presStyleCnt="0"/>
      <dgm:spPr/>
    </dgm:pt>
    <dgm:pt modelId="{FEA25C7B-06F1-400D-ACB6-CA7B96EC9AD5}" type="pres">
      <dgm:prSet presAssocID="{4A7D8E48-7FCE-4E89-807C-FAF9C31EDEE7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0BA857D-70AA-4232-8A38-2F7CA504A916}" type="pres">
      <dgm:prSet presAssocID="{3EF02DB9-78BB-4982-B4E0-457555F172E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4A7655A-0D11-4EC7-8897-5F27F7C89293}" type="pres">
      <dgm:prSet presAssocID="{0D337DE3-3E0A-46A8-98D4-ACB73FCE2935}" presName="compNode" presStyleCnt="0"/>
      <dgm:spPr/>
    </dgm:pt>
    <dgm:pt modelId="{933DF2BE-3283-4010-948A-3AC54D60D9CF}" type="pres">
      <dgm:prSet presAssocID="{0D337DE3-3E0A-46A8-98D4-ACB73FCE2935}" presName="iconBgRect" presStyleLbl="bgShp" presStyleIdx="4" presStyleCnt="6"/>
      <dgm:spPr/>
    </dgm:pt>
    <dgm:pt modelId="{757963C7-B424-40A6-88E2-E5285B779F92}" type="pres">
      <dgm:prSet presAssocID="{0D337DE3-3E0A-46A8-98D4-ACB73FCE2935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68074E3-5139-4EE5-939F-86FEED1A8797}" type="pres">
      <dgm:prSet presAssocID="{0D337DE3-3E0A-46A8-98D4-ACB73FCE2935}" presName="spaceRect" presStyleCnt="0"/>
      <dgm:spPr/>
    </dgm:pt>
    <dgm:pt modelId="{0F75896C-783F-4E22-B778-1C2DA9A39CA2}" type="pres">
      <dgm:prSet presAssocID="{0D337DE3-3E0A-46A8-98D4-ACB73FCE2935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EEA40D0-C8D2-45AF-94EC-2394DB7DFD8B}" type="pres">
      <dgm:prSet presAssocID="{A1C06ED7-0C54-4D98-9906-7BE63E7046D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222351B-01D4-4660-9C1D-ED74DB0A0C79}" type="pres">
      <dgm:prSet presAssocID="{58D8E674-9E66-4396-95B7-02264AFEF65F}" presName="compNode" presStyleCnt="0"/>
      <dgm:spPr/>
    </dgm:pt>
    <dgm:pt modelId="{75E3F9FC-5D1D-4D7A-870C-F3E95AD2989B}" type="pres">
      <dgm:prSet presAssocID="{58D8E674-9E66-4396-95B7-02264AFEF65F}" presName="iconBgRect" presStyleLbl="bgShp" presStyleIdx="5" presStyleCnt="6"/>
      <dgm:spPr/>
    </dgm:pt>
    <dgm:pt modelId="{6C09C24F-89B2-4958-8691-0CA15B2B72C0}" type="pres">
      <dgm:prSet presAssocID="{58D8E674-9E66-4396-95B7-02264AFEF65F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1164E3C7-9BE1-43C7-A498-5B1E6D5BBE39}" type="pres">
      <dgm:prSet presAssocID="{58D8E674-9E66-4396-95B7-02264AFEF65F}" presName="spaceRect" presStyleCnt="0"/>
      <dgm:spPr/>
    </dgm:pt>
    <dgm:pt modelId="{825F077D-71EA-4B67-A764-6E8DACFB06CE}" type="pres">
      <dgm:prSet presAssocID="{58D8E674-9E66-4396-95B7-02264AFEF65F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319F90-CD0F-48B2-AE9A-2606A30EE14C}" type="presOf" srcId="{3EF02DB9-78BB-4982-B4E0-457555F172EF}" destId="{90BA857D-70AA-4232-8A38-2F7CA504A916}" srcOrd="0" destOrd="0" presId="urn:microsoft.com/office/officeart/2018/2/layout/IconCircleList"/>
    <dgm:cxn modelId="{A96E8FBF-4F69-4C40-B49E-70E1D24F64AF}" type="presOf" srcId="{D00C7259-A47A-4377-8D03-40FD676DD875}" destId="{57D9B2DD-EA84-4C8F-898F-E652A15FC2E5}" srcOrd="0" destOrd="0" presId="urn:microsoft.com/office/officeart/2018/2/layout/IconCircleList"/>
    <dgm:cxn modelId="{CACFB1D9-7FC0-4E36-9BD9-25EA75B57A1E}" type="presOf" srcId="{51F0F6E3-64F0-44DE-B201-A61E29AD7929}" destId="{9A25CA83-FA9F-494B-B401-58290D8E1E5F}" srcOrd="0" destOrd="0" presId="urn:microsoft.com/office/officeart/2018/2/layout/IconCircleList"/>
    <dgm:cxn modelId="{44C925BF-A222-4B2D-A804-E52037B549DB}" srcId="{23256EA6-A578-4567-9E11-E8A7F716D238}" destId="{D00C7259-A47A-4377-8D03-40FD676DD875}" srcOrd="1" destOrd="0" parTransId="{29DF65D4-C3AF-49E4-A52D-927B7AA0FD29}" sibTransId="{41DABF08-058D-426F-881C-CB55D4A4A014}"/>
    <dgm:cxn modelId="{70CAD8A6-6D19-4C7B-9E98-0E2A219726BF}" type="presOf" srcId="{E314592A-158B-4801-AF8E-B5A0896D401D}" destId="{45B9ABA8-1EAE-484F-BAA8-16558E465375}" srcOrd="0" destOrd="0" presId="urn:microsoft.com/office/officeart/2018/2/layout/IconCircleList"/>
    <dgm:cxn modelId="{DAE055ED-038F-410C-A330-C5CD10181BE2}" srcId="{23256EA6-A578-4567-9E11-E8A7F716D238}" destId="{E314592A-158B-4801-AF8E-B5A0896D401D}" srcOrd="0" destOrd="0" parTransId="{8458C9AD-F4E8-4CAA-B433-C5971A905AE1}" sibTransId="{450BB1B9-16C5-466E-B1A7-F60B16F4284D}"/>
    <dgm:cxn modelId="{A836A283-144D-4E7E-9999-E2192E43CEA9}" type="presOf" srcId="{FECEF2B0-E15B-4756-A222-CCFB8B89ED15}" destId="{F6ACE5FB-91D6-4225-BC34-5F42B0858FCC}" srcOrd="0" destOrd="0" presId="urn:microsoft.com/office/officeart/2018/2/layout/IconCircleList"/>
    <dgm:cxn modelId="{82BE39C2-D5B1-4454-B3EC-17F2724BF230}" srcId="{23256EA6-A578-4567-9E11-E8A7F716D238}" destId="{51F0F6E3-64F0-44DE-B201-A61E29AD7929}" srcOrd="2" destOrd="0" parTransId="{D7B7759E-E0B0-4D95-90EF-BC32BEFC2314}" sibTransId="{FECEF2B0-E15B-4756-A222-CCFB8B89ED15}"/>
    <dgm:cxn modelId="{F692F8E6-352C-4925-8B8B-71771F155DAB}" type="presOf" srcId="{58D8E674-9E66-4396-95B7-02264AFEF65F}" destId="{825F077D-71EA-4B67-A764-6E8DACFB06CE}" srcOrd="0" destOrd="0" presId="urn:microsoft.com/office/officeart/2018/2/layout/IconCircleList"/>
    <dgm:cxn modelId="{5775F7D3-27DA-4BA3-8231-0C6CF8381B2D}" type="presOf" srcId="{41DABF08-058D-426F-881C-CB55D4A4A014}" destId="{761E441B-7568-4169-BB7B-1808C67F92D8}" srcOrd="0" destOrd="0" presId="urn:microsoft.com/office/officeart/2018/2/layout/IconCircleList"/>
    <dgm:cxn modelId="{D2D62A75-2935-42FD-9045-DCE02ECE38C1}" type="presOf" srcId="{450BB1B9-16C5-466E-B1A7-F60B16F4284D}" destId="{0F69FD1F-2CBB-4D85-8148-E2A56C4230B2}" srcOrd="0" destOrd="0" presId="urn:microsoft.com/office/officeart/2018/2/layout/IconCircleList"/>
    <dgm:cxn modelId="{3F0BEF4A-02CA-4C32-9CA3-01818D6851E2}" srcId="{23256EA6-A578-4567-9E11-E8A7F716D238}" destId="{4A7D8E48-7FCE-4E89-807C-FAF9C31EDEE7}" srcOrd="3" destOrd="0" parTransId="{92C4274E-B529-480B-A53F-87DF48485F3A}" sibTransId="{3EF02DB9-78BB-4982-B4E0-457555F172EF}"/>
    <dgm:cxn modelId="{3A56A3D5-FB90-4BE2-9E18-CBD13F211D15}" type="presOf" srcId="{A1C06ED7-0C54-4D98-9906-7BE63E7046D2}" destId="{2EEA40D0-C8D2-45AF-94EC-2394DB7DFD8B}" srcOrd="0" destOrd="0" presId="urn:microsoft.com/office/officeart/2018/2/layout/IconCircleList"/>
    <dgm:cxn modelId="{C9ACF96A-3039-4359-891E-3AEA7D7EE40C}" srcId="{23256EA6-A578-4567-9E11-E8A7F716D238}" destId="{0D337DE3-3E0A-46A8-98D4-ACB73FCE2935}" srcOrd="4" destOrd="0" parTransId="{82B8E957-3A33-4F7F-BCB2-DF1BCF2B7CF4}" sibTransId="{A1C06ED7-0C54-4D98-9906-7BE63E7046D2}"/>
    <dgm:cxn modelId="{43359646-059D-40F3-B88D-6373FCBD67BA}" type="presOf" srcId="{0D337DE3-3E0A-46A8-98D4-ACB73FCE2935}" destId="{0F75896C-783F-4E22-B778-1C2DA9A39CA2}" srcOrd="0" destOrd="0" presId="urn:microsoft.com/office/officeart/2018/2/layout/IconCircleList"/>
    <dgm:cxn modelId="{F0E75CA4-1CE4-4E1E-B130-6B2FE4235E2F}" type="presOf" srcId="{23256EA6-A578-4567-9E11-E8A7F716D238}" destId="{82E1C7C2-1537-4486-881C-9E8070EFFE0A}" srcOrd="0" destOrd="0" presId="urn:microsoft.com/office/officeart/2018/2/layout/IconCircleList"/>
    <dgm:cxn modelId="{009DE641-9FFB-400E-BF14-AE953C92862B}" srcId="{23256EA6-A578-4567-9E11-E8A7F716D238}" destId="{58D8E674-9E66-4396-95B7-02264AFEF65F}" srcOrd="5" destOrd="0" parTransId="{9FC023AB-548C-4B27-A665-D6D5BFE85A10}" sibTransId="{097C56DF-9770-4BB8-B496-9673FAC5412A}"/>
    <dgm:cxn modelId="{2D956530-4125-4C1E-8893-FEE0EE268B44}" type="presOf" srcId="{4A7D8E48-7FCE-4E89-807C-FAF9C31EDEE7}" destId="{FEA25C7B-06F1-400D-ACB6-CA7B96EC9AD5}" srcOrd="0" destOrd="0" presId="urn:microsoft.com/office/officeart/2018/2/layout/IconCircleList"/>
    <dgm:cxn modelId="{931C627F-0448-492D-BF2E-7BFE267E274C}" type="presParOf" srcId="{82E1C7C2-1537-4486-881C-9E8070EFFE0A}" destId="{DEB9DE29-1A0B-4765-88DA-D11884D21829}" srcOrd="0" destOrd="0" presId="urn:microsoft.com/office/officeart/2018/2/layout/IconCircleList"/>
    <dgm:cxn modelId="{23BA655B-C20F-4365-AEAA-05D59669E403}" type="presParOf" srcId="{DEB9DE29-1A0B-4765-88DA-D11884D21829}" destId="{55FE250D-486E-4308-98E7-436B302A6547}" srcOrd="0" destOrd="0" presId="urn:microsoft.com/office/officeart/2018/2/layout/IconCircleList"/>
    <dgm:cxn modelId="{D802D163-9196-46FB-AE5E-BB18E4F44AAB}" type="presParOf" srcId="{55FE250D-486E-4308-98E7-436B302A6547}" destId="{851D3D62-6639-4214-8F29-0A5CCC6AA91E}" srcOrd="0" destOrd="0" presId="urn:microsoft.com/office/officeart/2018/2/layout/IconCircleList"/>
    <dgm:cxn modelId="{1D0B13A5-9980-458F-8DF6-64294B47C9F0}" type="presParOf" srcId="{55FE250D-486E-4308-98E7-436B302A6547}" destId="{9ED6BCD5-6E99-424B-8259-091C4BF91297}" srcOrd="1" destOrd="0" presId="urn:microsoft.com/office/officeart/2018/2/layout/IconCircleList"/>
    <dgm:cxn modelId="{E1DE5FAF-35CA-466B-A8EE-6D7338F8728C}" type="presParOf" srcId="{55FE250D-486E-4308-98E7-436B302A6547}" destId="{D1A13357-97AD-42C2-B618-3E9DCF697F8F}" srcOrd="2" destOrd="0" presId="urn:microsoft.com/office/officeart/2018/2/layout/IconCircleList"/>
    <dgm:cxn modelId="{61D10E93-CE7E-4AF3-85E4-C5926EA96FDA}" type="presParOf" srcId="{55FE250D-486E-4308-98E7-436B302A6547}" destId="{45B9ABA8-1EAE-484F-BAA8-16558E465375}" srcOrd="3" destOrd="0" presId="urn:microsoft.com/office/officeart/2018/2/layout/IconCircleList"/>
    <dgm:cxn modelId="{7E8FB10D-C4D4-425F-A650-8739746F61D4}" type="presParOf" srcId="{DEB9DE29-1A0B-4765-88DA-D11884D21829}" destId="{0F69FD1F-2CBB-4D85-8148-E2A56C4230B2}" srcOrd="1" destOrd="0" presId="urn:microsoft.com/office/officeart/2018/2/layout/IconCircleList"/>
    <dgm:cxn modelId="{E2459692-FA58-4E01-8EC3-BC560A4F091E}" type="presParOf" srcId="{DEB9DE29-1A0B-4765-88DA-D11884D21829}" destId="{934824F8-C254-469F-B0E4-9BBD6BD31303}" srcOrd="2" destOrd="0" presId="urn:microsoft.com/office/officeart/2018/2/layout/IconCircleList"/>
    <dgm:cxn modelId="{C4B17CBB-4BFF-4ACB-82F7-23583AFF3B6C}" type="presParOf" srcId="{934824F8-C254-469F-B0E4-9BBD6BD31303}" destId="{24D7D9B6-4AF5-40BA-9C3B-B3A06C593BB9}" srcOrd="0" destOrd="0" presId="urn:microsoft.com/office/officeart/2018/2/layout/IconCircleList"/>
    <dgm:cxn modelId="{964C0D17-1EA5-42F7-A760-FDC957A35161}" type="presParOf" srcId="{934824F8-C254-469F-B0E4-9BBD6BD31303}" destId="{C8DE74C7-FB51-4A11-B665-2E77A37800D8}" srcOrd="1" destOrd="0" presId="urn:microsoft.com/office/officeart/2018/2/layout/IconCircleList"/>
    <dgm:cxn modelId="{16819CEA-28EF-4022-99B6-F86B6AEBF423}" type="presParOf" srcId="{934824F8-C254-469F-B0E4-9BBD6BD31303}" destId="{24563AAB-7F0E-493C-A807-B6972F3ECD44}" srcOrd="2" destOrd="0" presId="urn:microsoft.com/office/officeart/2018/2/layout/IconCircleList"/>
    <dgm:cxn modelId="{B3BCBE54-0447-49E5-A9C2-C0260CA4FF25}" type="presParOf" srcId="{934824F8-C254-469F-B0E4-9BBD6BD31303}" destId="{57D9B2DD-EA84-4C8F-898F-E652A15FC2E5}" srcOrd="3" destOrd="0" presId="urn:microsoft.com/office/officeart/2018/2/layout/IconCircleList"/>
    <dgm:cxn modelId="{D7F72E7F-D8B2-45AA-B1D7-A42D47684DBC}" type="presParOf" srcId="{DEB9DE29-1A0B-4765-88DA-D11884D21829}" destId="{761E441B-7568-4169-BB7B-1808C67F92D8}" srcOrd="3" destOrd="0" presId="urn:microsoft.com/office/officeart/2018/2/layout/IconCircleList"/>
    <dgm:cxn modelId="{A84065E0-8189-49AA-8943-2DC1D3210FBB}" type="presParOf" srcId="{DEB9DE29-1A0B-4765-88DA-D11884D21829}" destId="{43F7212D-C546-42B9-8F90-2C1D3C0A4CAC}" srcOrd="4" destOrd="0" presId="urn:microsoft.com/office/officeart/2018/2/layout/IconCircleList"/>
    <dgm:cxn modelId="{01C31FFB-A03D-4DC4-95A4-1702CB1ED118}" type="presParOf" srcId="{43F7212D-C546-42B9-8F90-2C1D3C0A4CAC}" destId="{230EAC4E-D33F-4F3B-B7A3-B2182DC02EA2}" srcOrd="0" destOrd="0" presId="urn:microsoft.com/office/officeart/2018/2/layout/IconCircleList"/>
    <dgm:cxn modelId="{032EC659-429E-4CB2-8D16-7EF5D9C2F95B}" type="presParOf" srcId="{43F7212D-C546-42B9-8F90-2C1D3C0A4CAC}" destId="{A3388E5B-1BCD-436F-9909-0F7F16A7EC9A}" srcOrd="1" destOrd="0" presId="urn:microsoft.com/office/officeart/2018/2/layout/IconCircleList"/>
    <dgm:cxn modelId="{E84F92CA-7AC8-4157-97F9-4221A7A7922E}" type="presParOf" srcId="{43F7212D-C546-42B9-8F90-2C1D3C0A4CAC}" destId="{615641AF-67F5-4EE5-A0E0-0106AF658C76}" srcOrd="2" destOrd="0" presId="urn:microsoft.com/office/officeart/2018/2/layout/IconCircleList"/>
    <dgm:cxn modelId="{393926AA-D39C-492E-9004-63B08A3934E8}" type="presParOf" srcId="{43F7212D-C546-42B9-8F90-2C1D3C0A4CAC}" destId="{9A25CA83-FA9F-494B-B401-58290D8E1E5F}" srcOrd="3" destOrd="0" presId="urn:microsoft.com/office/officeart/2018/2/layout/IconCircleList"/>
    <dgm:cxn modelId="{044B7151-B660-4371-9AC7-29BC9C4EC493}" type="presParOf" srcId="{DEB9DE29-1A0B-4765-88DA-D11884D21829}" destId="{F6ACE5FB-91D6-4225-BC34-5F42B0858FCC}" srcOrd="5" destOrd="0" presId="urn:microsoft.com/office/officeart/2018/2/layout/IconCircleList"/>
    <dgm:cxn modelId="{815C45ED-C40B-45F9-9524-1459F6B15534}" type="presParOf" srcId="{DEB9DE29-1A0B-4765-88DA-D11884D21829}" destId="{13CB0BFE-C100-4023-A3E2-D183AE4A7E25}" srcOrd="6" destOrd="0" presId="urn:microsoft.com/office/officeart/2018/2/layout/IconCircleList"/>
    <dgm:cxn modelId="{EA53EC0D-A652-4BD7-A253-01CC0A154FB2}" type="presParOf" srcId="{13CB0BFE-C100-4023-A3E2-D183AE4A7E25}" destId="{013C85D5-4755-4AB5-AEC5-4D83A80261DA}" srcOrd="0" destOrd="0" presId="urn:microsoft.com/office/officeart/2018/2/layout/IconCircleList"/>
    <dgm:cxn modelId="{C2F317F2-15EF-4D77-927C-146B8952E993}" type="presParOf" srcId="{13CB0BFE-C100-4023-A3E2-D183AE4A7E25}" destId="{3958D7D6-9321-4D0B-8DC6-C8F3CC1A222E}" srcOrd="1" destOrd="0" presId="urn:microsoft.com/office/officeart/2018/2/layout/IconCircleList"/>
    <dgm:cxn modelId="{E126C835-4DC4-420D-A372-2CEDBC3416B6}" type="presParOf" srcId="{13CB0BFE-C100-4023-A3E2-D183AE4A7E25}" destId="{BBA9A5B8-DB4F-4A72-814E-E07E9AFFFB6A}" srcOrd="2" destOrd="0" presId="urn:microsoft.com/office/officeart/2018/2/layout/IconCircleList"/>
    <dgm:cxn modelId="{3DE20A9D-E878-49AE-B391-A5706594668A}" type="presParOf" srcId="{13CB0BFE-C100-4023-A3E2-D183AE4A7E25}" destId="{FEA25C7B-06F1-400D-ACB6-CA7B96EC9AD5}" srcOrd="3" destOrd="0" presId="urn:microsoft.com/office/officeart/2018/2/layout/IconCircleList"/>
    <dgm:cxn modelId="{14CF5C3D-35EB-4CE1-BF5F-28F71541D85D}" type="presParOf" srcId="{DEB9DE29-1A0B-4765-88DA-D11884D21829}" destId="{90BA857D-70AA-4232-8A38-2F7CA504A916}" srcOrd="7" destOrd="0" presId="urn:microsoft.com/office/officeart/2018/2/layout/IconCircleList"/>
    <dgm:cxn modelId="{FDBE8F97-320E-4A18-A6DC-24BEDB548C7C}" type="presParOf" srcId="{DEB9DE29-1A0B-4765-88DA-D11884D21829}" destId="{04A7655A-0D11-4EC7-8897-5F27F7C89293}" srcOrd="8" destOrd="0" presId="urn:microsoft.com/office/officeart/2018/2/layout/IconCircleList"/>
    <dgm:cxn modelId="{2062DC6C-0A74-41FA-A77D-62768A2C72BF}" type="presParOf" srcId="{04A7655A-0D11-4EC7-8897-5F27F7C89293}" destId="{933DF2BE-3283-4010-948A-3AC54D60D9CF}" srcOrd="0" destOrd="0" presId="urn:microsoft.com/office/officeart/2018/2/layout/IconCircleList"/>
    <dgm:cxn modelId="{6A838272-4907-4BC5-94A8-788AA8380F4F}" type="presParOf" srcId="{04A7655A-0D11-4EC7-8897-5F27F7C89293}" destId="{757963C7-B424-40A6-88E2-E5285B779F92}" srcOrd="1" destOrd="0" presId="urn:microsoft.com/office/officeart/2018/2/layout/IconCircleList"/>
    <dgm:cxn modelId="{F5CA3A48-99CE-4523-8EFB-09B9877D39FC}" type="presParOf" srcId="{04A7655A-0D11-4EC7-8897-5F27F7C89293}" destId="{468074E3-5139-4EE5-939F-86FEED1A8797}" srcOrd="2" destOrd="0" presId="urn:microsoft.com/office/officeart/2018/2/layout/IconCircleList"/>
    <dgm:cxn modelId="{BA67FE91-9D37-4083-A252-583B20531620}" type="presParOf" srcId="{04A7655A-0D11-4EC7-8897-5F27F7C89293}" destId="{0F75896C-783F-4E22-B778-1C2DA9A39CA2}" srcOrd="3" destOrd="0" presId="urn:microsoft.com/office/officeart/2018/2/layout/IconCircleList"/>
    <dgm:cxn modelId="{EBDED30A-EF95-4DD6-A9E0-8A2ACA908AAF}" type="presParOf" srcId="{DEB9DE29-1A0B-4765-88DA-D11884D21829}" destId="{2EEA40D0-C8D2-45AF-94EC-2394DB7DFD8B}" srcOrd="9" destOrd="0" presId="urn:microsoft.com/office/officeart/2018/2/layout/IconCircleList"/>
    <dgm:cxn modelId="{072B6BF8-EFC3-4F31-9430-2F75AC996172}" type="presParOf" srcId="{DEB9DE29-1A0B-4765-88DA-D11884D21829}" destId="{9222351B-01D4-4660-9C1D-ED74DB0A0C79}" srcOrd="10" destOrd="0" presId="urn:microsoft.com/office/officeart/2018/2/layout/IconCircleList"/>
    <dgm:cxn modelId="{7773A474-6D1C-426A-A1E5-8E98A76CC186}" type="presParOf" srcId="{9222351B-01D4-4660-9C1D-ED74DB0A0C79}" destId="{75E3F9FC-5D1D-4D7A-870C-F3E95AD2989B}" srcOrd="0" destOrd="0" presId="urn:microsoft.com/office/officeart/2018/2/layout/IconCircleList"/>
    <dgm:cxn modelId="{D36F94BB-7F9B-490E-BEA8-17B9E22A3EBF}" type="presParOf" srcId="{9222351B-01D4-4660-9C1D-ED74DB0A0C79}" destId="{6C09C24F-89B2-4958-8691-0CA15B2B72C0}" srcOrd="1" destOrd="0" presId="urn:microsoft.com/office/officeart/2018/2/layout/IconCircleList"/>
    <dgm:cxn modelId="{3F8F0B4E-D160-4729-B1C8-EB36994EB136}" type="presParOf" srcId="{9222351B-01D4-4660-9C1D-ED74DB0A0C79}" destId="{1164E3C7-9BE1-43C7-A498-5B1E6D5BBE39}" srcOrd="2" destOrd="0" presId="urn:microsoft.com/office/officeart/2018/2/layout/IconCircleList"/>
    <dgm:cxn modelId="{E67DF152-CD88-4681-9629-168D3DB33719}" type="presParOf" srcId="{9222351B-01D4-4660-9C1D-ED74DB0A0C79}" destId="{825F077D-71EA-4B67-A764-6E8DACFB06C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EAE30F-3D26-477F-A76F-1DDE6B144B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1D3BA54-55A6-45BF-B341-E9A963D30D3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Onsite supervisor/ not a SW but may have had experiences of supervising a SW student before</a:t>
          </a:r>
          <a:endParaRPr lang="en-US"/>
        </a:p>
      </dgm:t>
    </dgm:pt>
    <dgm:pt modelId="{AF340BC7-FD6B-4083-B7B7-996F4B8EA6E3}" type="parTrans" cxnId="{CC6A15ED-4915-4B8D-A64B-2A98C77876BB}">
      <dgm:prSet/>
      <dgm:spPr/>
      <dgm:t>
        <a:bodyPr/>
        <a:lstStyle/>
        <a:p>
          <a:endParaRPr lang="en-US"/>
        </a:p>
      </dgm:t>
    </dgm:pt>
    <dgm:pt modelId="{860C9BAA-3818-4BE6-8942-BA57979EF150}" type="sibTrans" cxnId="{CC6A15ED-4915-4B8D-A64B-2A98C77876BB}">
      <dgm:prSet/>
      <dgm:spPr/>
      <dgm:t>
        <a:bodyPr/>
        <a:lstStyle/>
        <a:p>
          <a:endParaRPr lang="en-US"/>
        </a:p>
      </dgm:t>
    </dgm:pt>
    <dgm:pt modelId="{EE33BAC2-02BF-456C-9840-A1395478AC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Longarm SW, may not know the services</a:t>
          </a:r>
          <a:endParaRPr lang="en-US"/>
        </a:p>
      </dgm:t>
    </dgm:pt>
    <dgm:pt modelId="{BA90E7D6-A95E-4648-A034-7C10243E9BF4}" type="parTrans" cxnId="{54D6B070-FE5E-4F46-9C17-C1AF36E060E4}">
      <dgm:prSet/>
      <dgm:spPr/>
      <dgm:t>
        <a:bodyPr/>
        <a:lstStyle/>
        <a:p>
          <a:endParaRPr lang="en-US"/>
        </a:p>
      </dgm:t>
    </dgm:pt>
    <dgm:pt modelId="{3D01F6DF-99C9-448E-950F-1D9E97838D94}" type="sibTrans" cxnId="{54D6B070-FE5E-4F46-9C17-C1AF36E060E4}">
      <dgm:prSet/>
      <dgm:spPr/>
      <dgm:t>
        <a:bodyPr/>
        <a:lstStyle/>
        <a:p>
          <a:endParaRPr lang="en-US"/>
        </a:p>
      </dgm:t>
    </dgm:pt>
    <dgm:pt modelId="{331BFC20-2C2B-4B0E-91C0-56228CE5A43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University tutor/ internal/external</a:t>
          </a:r>
          <a:endParaRPr lang="en-US"/>
        </a:p>
      </dgm:t>
    </dgm:pt>
    <dgm:pt modelId="{6AF758E2-DB3E-45BC-A52F-B08A39115B0A}" type="parTrans" cxnId="{94D2639F-8C6B-4324-AC34-E1F35D4DADCD}">
      <dgm:prSet/>
      <dgm:spPr/>
      <dgm:t>
        <a:bodyPr/>
        <a:lstStyle/>
        <a:p>
          <a:endParaRPr lang="en-US"/>
        </a:p>
      </dgm:t>
    </dgm:pt>
    <dgm:pt modelId="{7263A51B-582A-4DD1-8AA8-FEEEFD8FD3CB}" type="sibTrans" cxnId="{94D2639F-8C6B-4324-AC34-E1F35D4DADCD}">
      <dgm:prSet/>
      <dgm:spPr/>
      <dgm:t>
        <a:bodyPr/>
        <a:lstStyle/>
        <a:p>
          <a:endParaRPr lang="en-US"/>
        </a:p>
      </dgm:t>
    </dgm:pt>
    <dgm:pt modelId="{BC3B29AC-EBE4-47A2-8DEB-342D05350BD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70 days 4 days a week</a:t>
          </a:r>
          <a:endParaRPr lang="en-US"/>
        </a:p>
      </dgm:t>
    </dgm:pt>
    <dgm:pt modelId="{E9D2BEFC-7C58-4368-86D0-F5AB4B8FC499}" type="parTrans" cxnId="{17C1B602-F429-411B-A408-F73E727A4E78}">
      <dgm:prSet/>
      <dgm:spPr/>
      <dgm:t>
        <a:bodyPr/>
        <a:lstStyle/>
        <a:p>
          <a:endParaRPr lang="en-US"/>
        </a:p>
      </dgm:t>
    </dgm:pt>
    <dgm:pt modelId="{2B3852C1-91D9-4201-9BC4-C08CB6B0E61A}" type="sibTrans" cxnId="{17C1B602-F429-411B-A408-F73E727A4E78}">
      <dgm:prSet/>
      <dgm:spPr/>
      <dgm:t>
        <a:bodyPr/>
        <a:lstStyle/>
        <a:p>
          <a:endParaRPr lang="en-US"/>
        </a:p>
      </dgm:t>
    </dgm:pt>
    <dgm:pt modelId="{FF8AE308-C01C-44F7-AF09-C727CC09777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Agency hours and these may differ to the traditional stat placement hours</a:t>
          </a:r>
          <a:endParaRPr lang="en-US"/>
        </a:p>
      </dgm:t>
    </dgm:pt>
    <dgm:pt modelId="{D889E20A-F043-4DC6-8A29-26B72F2D9EA1}" type="parTrans" cxnId="{526B0514-F868-47FA-A6D9-DB7E420C3C47}">
      <dgm:prSet/>
      <dgm:spPr/>
      <dgm:t>
        <a:bodyPr/>
        <a:lstStyle/>
        <a:p>
          <a:endParaRPr lang="en-US"/>
        </a:p>
      </dgm:t>
    </dgm:pt>
    <dgm:pt modelId="{F73783BA-8336-4708-AFD8-F729FC32354B}" type="sibTrans" cxnId="{526B0514-F868-47FA-A6D9-DB7E420C3C47}">
      <dgm:prSet/>
      <dgm:spPr/>
      <dgm:t>
        <a:bodyPr/>
        <a:lstStyle/>
        <a:p>
          <a:endParaRPr lang="en-US"/>
        </a:p>
      </dgm:t>
    </dgm:pt>
    <dgm:pt modelId="{4B32126D-4F12-4E0F-92C7-ABC593CC907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Assessed against PCF/ KSS/SOP</a:t>
          </a:r>
          <a:endParaRPr lang="en-US"/>
        </a:p>
      </dgm:t>
    </dgm:pt>
    <dgm:pt modelId="{F1246565-96B0-4FCA-96EE-D025F958B683}" type="parTrans" cxnId="{5F636599-8DF4-4A91-92AE-61268E063B0E}">
      <dgm:prSet/>
      <dgm:spPr/>
      <dgm:t>
        <a:bodyPr/>
        <a:lstStyle/>
        <a:p>
          <a:endParaRPr lang="en-US"/>
        </a:p>
      </dgm:t>
    </dgm:pt>
    <dgm:pt modelId="{6563A538-C345-4A2E-89E0-38F047BD93DF}" type="sibTrans" cxnId="{5F636599-8DF4-4A91-92AE-61268E063B0E}">
      <dgm:prSet/>
      <dgm:spPr/>
      <dgm:t>
        <a:bodyPr/>
        <a:lstStyle/>
        <a:p>
          <a:endParaRPr lang="en-US"/>
        </a:p>
      </dgm:t>
    </dgm:pt>
    <dgm:pt modelId="{B34C73F0-B4A0-44C9-9789-16B4216B0DE3}" type="pres">
      <dgm:prSet presAssocID="{A0EAE30F-3D26-477F-A76F-1DDE6B144BC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7F09C1-3297-4003-A290-5546DFA75699}" type="pres">
      <dgm:prSet presAssocID="{C1D3BA54-55A6-45BF-B341-E9A963D30D31}" presName="compNode" presStyleCnt="0"/>
      <dgm:spPr/>
    </dgm:pt>
    <dgm:pt modelId="{CD984F76-B2B5-4692-A9FE-CDE83164371A}" type="pres">
      <dgm:prSet presAssocID="{C1D3BA54-55A6-45BF-B341-E9A963D30D31}" presName="bgRect" presStyleLbl="bgShp" presStyleIdx="0" presStyleCnt="6"/>
      <dgm:spPr/>
    </dgm:pt>
    <dgm:pt modelId="{6356599F-EECA-408C-90F9-46BA53362185}" type="pres">
      <dgm:prSet presAssocID="{C1D3BA54-55A6-45BF-B341-E9A963D30D31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D22B7E86-DAB1-467C-8A1A-83EC513675A1}" type="pres">
      <dgm:prSet presAssocID="{C1D3BA54-55A6-45BF-B341-E9A963D30D31}" presName="spaceRect" presStyleCnt="0"/>
      <dgm:spPr/>
    </dgm:pt>
    <dgm:pt modelId="{0B7407BB-2C8B-427E-BAFA-C1E929DE0EA4}" type="pres">
      <dgm:prSet presAssocID="{C1D3BA54-55A6-45BF-B341-E9A963D30D31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472202-6E51-42ED-8C82-F168DBF2FB65}" type="pres">
      <dgm:prSet presAssocID="{860C9BAA-3818-4BE6-8942-BA57979EF150}" presName="sibTrans" presStyleCnt="0"/>
      <dgm:spPr/>
    </dgm:pt>
    <dgm:pt modelId="{F45A09C0-8A22-4BCD-B745-4F4E12FF0D95}" type="pres">
      <dgm:prSet presAssocID="{EE33BAC2-02BF-456C-9840-A1395478AC64}" presName="compNode" presStyleCnt="0"/>
      <dgm:spPr/>
    </dgm:pt>
    <dgm:pt modelId="{05166C3F-8175-4740-B272-F7DD73F3CB0A}" type="pres">
      <dgm:prSet presAssocID="{EE33BAC2-02BF-456C-9840-A1395478AC64}" presName="bgRect" presStyleLbl="bgShp" presStyleIdx="1" presStyleCnt="6"/>
      <dgm:spPr/>
    </dgm:pt>
    <dgm:pt modelId="{A1BCD4DC-C072-477F-BCFF-6394B8B66A31}" type="pres">
      <dgm:prSet presAssocID="{EE33BAC2-02BF-456C-9840-A1395478AC64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2624DBC-A85E-45ED-B02B-4CEF72CABB4E}" type="pres">
      <dgm:prSet presAssocID="{EE33BAC2-02BF-456C-9840-A1395478AC64}" presName="spaceRect" presStyleCnt="0"/>
      <dgm:spPr/>
    </dgm:pt>
    <dgm:pt modelId="{953FC0E3-BBD4-45C1-AB31-06137B6D3DA8}" type="pres">
      <dgm:prSet presAssocID="{EE33BAC2-02BF-456C-9840-A1395478AC64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2B5C8-2EA5-4CBC-84D4-DCA6072FE812}" type="pres">
      <dgm:prSet presAssocID="{3D01F6DF-99C9-448E-950F-1D9E97838D94}" presName="sibTrans" presStyleCnt="0"/>
      <dgm:spPr/>
    </dgm:pt>
    <dgm:pt modelId="{A30C997E-78DA-4145-A8F5-B0243E39FBDC}" type="pres">
      <dgm:prSet presAssocID="{331BFC20-2C2B-4B0E-91C0-56228CE5A43C}" presName="compNode" presStyleCnt="0"/>
      <dgm:spPr/>
    </dgm:pt>
    <dgm:pt modelId="{5C572221-DBC6-4536-97E8-479EE9392B71}" type="pres">
      <dgm:prSet presAssocID="{331BFC20-2C2B-4B0E-91C0-56228CE5A43C}" presName="bgRect" presStyleLbl="bgShp" presStyleIdx="2" presStyleCnt="6"/>
      <dgm:spPr/>
    </dgm:pt>
    <dgm:pt modelId="{C506A7DF-C343-466E-B135-EBC57FAC6C63}" type="pres">
      <dgm:prSet presAssocID="{331BFC20-2C2B-4B0E-91C0-56228CE5A43C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76C1F233-6CB6-470F-8764-A6997BA7F70C}" type="pres">
      <dgm:prSet presAssocID="{331BFC20-2C2B-4B0E-91C0-56228CE5A43C}" presName="spaceRect" presStyleCnt="0"/>
      <dgm:spPr/>
    </dgm:pt>
    <dgm:pt modelId="{30D2FA41-0F51-4621-8A38-B84880D92536}" type="pres">
      <dgm:prSet presAssocID="{331BFC20-2C2B-4B0E-91C0-56228CE5A43C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BC6DB69-A71D-493B-A247-BED024739BBC}" type="pres">
      <dgm:prSet presAssocID="{7263A51B-582A-4DD1-8AA8-FEEEFD8FD3CB}" presName="sibTrans" presStyleCnt="0"/>
      <dgm:spPr/>
    </dgm:pt>
    <dgm:pt modelId="{C6225DD8-6ED0-4715-B094-170CFC97771B}" type="pres">
      <dgm:prSet presAssocID="{BC3B29AC-EBE4-47A2-8DEB-342D05350BD7}" presName="compNode" presStyleCnt="0"/>
      <dgm:spPr/>
    </dgm:pt>
    <dgm:pt modelId="{A38A4966-B21D-4BF6-B51E-D5F0C0E9EF6F}" type="pres">
      <dgm:prSet presAssocID="{BC3B29AC-EBE4-47A2-8DEB-342D05350BD7}" presName="bgRect" presStyleLbl="bgShp" presStyleIdx="3" presStyleCnt="6"/>
      <dgm:spPr/>
    </dgm:pt>
    <dgm:pt modelId="{0483C68E-D667-4795-8441-D9A7CBB460E4}" type="pres">
      <dgm:prSet presAssocID="{BC3B29AC-EBE4-47A2-8DEB-342D05350BD7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A09E94B2-E92C-48FA-8F6F-7FC99C1E03BA}" type="pres">
      <dgm:prSet presAssocID="{BC3B29AC-EBE4-47A2-8DEB-342D05350BD7}" presName="spaceRect" presStyleCnt="0"/>
      <dgm:spPr/>
    </dgm:pt>
    <dgm:pt modelId="{1CE0BA22-FFC4-4998-9F21-2298A6CB505C}" type="pres">
      <dgm:prSet presAssocID="{BC3B29AC-EBE4-47A2-8DEB-342D05350BD7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661DB76-DDDD-4D01-87C4-245C1C4E20F4}" type="pres">
      <dgm:prSet presAssocID="{2B3852C1-91D9-4201-9BC4-C08CB6B0E61A}" presName="sibTrans" presStyleCnt="0"/>
      <dgm:spPr/>
    </dgm:pt>
    <dgm:pt modelId="{AA7F89EC-30F7-481E-8378-F65C5E18CAA7}" type="pres">
      <dgm:prSet presAssocID="{FF8AE308-C01C-44F7-AF09-C727CC09777F}" presName="compNode" presStyleCnt="0"/>
      <dgm:spPr/>
    </dgm:pt>
    <dgm:pt modelId="{EA60F662-6185-4925-8B94-4C99B865D9EE}" type="pres">
      <dgm:prSet presAssocID="{FF8AE308-C01C-44F7-AF09-C727CC09777F}" presName="bgRect" presStyleLbl="bgShp" presStyleIdx="4" presStyleCnt="6"/>
      <dgm:spPr/>
    </dgm:pt>
    <dgm:pt modelId="{36E82646-A44B-496F-AEAD-651BB27187D4}" type="pres">
      <dgm:prSet presAssocID="{FF8AE308-C01C-44F7-AF09-C727CC09777F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B836361-6485-4F7D-85FA-9291088D4264}" type="pres">
      <dgm:prSet presAssocID="{FF8AE308-C01C-44F7-AF09-C727CC09777F}" presName="spaceRect" presStyleCnt="0"/>
      <dgm:spPr/>
    </dgm:pt>
    <dgm:pt modelId="{47864493-797C-4744-9057-9C3A8DAAF49F}" type="pres">
      <dgm:prSet presAssocID="{FF8AE308-C01C-44F7-AF09-C727CC09777F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2DD7DF-0FE0-405D-B94B-B9BB29E0E49C}" type="pres">
      <dgm:prSet presAssocID="{F73783BA-8336-4708-AFD8-F729FC32354B}" presName="sibTrans" presStyleCnt="0"/>
      <dgm:spPr/>
    </dgm:pt>
    <dgm:pt modelId="{C1D1BBF0-DCF0-4D3A-AD59-41B85180CD19}" type="pres">
      <dgm:prSet presAssocID="{4B32126D-4F12-4E0F-92C7-ABC593CC9079}" presName="compNode" presStyleCnt="0"/>
      <dgm:spPr/>
    </dgm:pt>
    <dgm:pt modelId="{6E22EA14-5281-4F7C-8080-170E97C73972}" type="pres">
      <dgm:prSet presAssocID="{4B32126D-4F12-4E0F-92C7-ABC593CC9079}" presName="bgRect" presStyleLbl="bgShp" presStyleIdx="5" presStyleCnt="6"/>
      <dgm:spPr/>
    </dgm:pt>
    <dgm:pt modelId="{87051210-8F0B-4980-BE42-F5396B107920}" type="pres">
      <dgm:prSet presAssocID="{4B32126D-4F12-4E0F-92C7-ABC593CC9079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6DBE961-B71F-4B12-ADF6-454EA92A1708}" type="pres">
      <dgm:prSet presAssocID="{4B32126D-4F12-4E0F-92C7-ABC593CC9079}" presName="spaceRect" presStyleCnt="0"/>
      <dgm:spPr/>
    </dgm:pt>
    <dgm:pt modelId="{B5176862-392A-4301-8DD0-6248CA76801B}" type="pres">
      <dgm:prSet presAssocID="{4B32126D-4F12-4E0F-92C7-ABC593CC9079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F636599-8DF4-4A91-92AE-61268E063B0E}" srcId="{A0EAE30F-3D26-477F-A76F-1DDE6B144BCF}" destId="{4B32126D-4F12-4E0F-92C7-ABC593CC9079}" srcOrd="5" destOrd="0" parTransId="{F1246565-96B0-4FCA-96EE-D025F958B683}" sibTransId="{6563A538-C345-4A2E-89E0-38F047BD93DF}"/>
    <dgm:cxn modelId="{33442EC6-A2AE-454B-93C1-B52935AC636E}" type="presOf" srcId="{4B32126D-4F12-4E0F-92C7-ABC593CC9079}" destId="{B5176862-392A-4301-8DD0-6248CA76801B}" srcOrd="0" destOrd="0" presId="urn:microsoft.com/office/officeart/2018/2/layout/IconVerticalSolidList"/>
    <dgm:cxn modelId="{CC6A15ED-4915-4B8D-A64B-2A98C77876BB}" srcId="{A0EAE30F-3D26-477F-A76F-1DDE6B144BCF}" destId="{C1D3BA54-55A6-45BF-B341-E9A963D30D31}" srcOrd="0" destOrd="0" parTransId="{AF340BC7-FD6B-4083-B7B7-996F4B8EA6E3}" sibTransId="{860C9BAA-3818-4BE6-8942-BA57979EF150}"/>
    <dgm:cxn modelId="{17C1B602-F429-411B-A408-F73E727A4E78}" srcId="{A0EAE30F-3D26-477F-A76F-1DDE6B144BCF}" destId="{BC3B29AC-EBE4-47A2-8DEB-342D05350BD7}" srcOrd="3" destOrd="0" parTransId="{E9D2BEFC-7C58-4368-86D0-F5AB4B8FC499}" sibTransId="{2B3852C1-91D9-4201-9BC4-C08CB6B0E61A}"/>
    <dgm:cxn modelId="{E9A1E6C8-1729-471F-937F-6FC86EA13F36}" type="presOf" srcId="{331BFC20-2C2B-4B0E-91C0-56228CE5A43C}" destId="{30D2FA41-0F51-4621-8A38-B84880D92536}" srcOrd="0" destOrd="0" presId="urn:microsoft.com/office/officeart/2018/2/layout/IconVerticalSolidList"/>
    <dgm:cxn modelId="{EDA02E9D-2498-4189-B451-C10DC9F91059}" type="presOf" srcId="{C1D3BA54-55A6-45BF-B341-E9A963D30D31}" destId="{0B7407BB-2C8B-427E-BAFA-C1E929DE0EA4}" srcOrd="0" destOrd="0" presId="urn:microsoft.com/office/officeart/2018/2/layout/IconVerticalSolidList"/>
    <dgm:cxn modelId="{7E81B269-6856-47A1-B31A-5508FFDA60BD}" type="presOf" srcId="{FF8AE308-C01C-44F7-AF09-C727CC09777F}" destId="{47864493-797C-4744-9057-9C3A8DAAF49F}" srcOrd="0" destOrd="0" presId="urn:microsoft.com/office/officeart/2018/2/layout/IconVerticalSolidList"/>
    <dgm:cxn modelId="{7016F588-0CD3-4CDB-A403-E61F66190842}" type="presOf" srcId="{EE33BAC2-02BF-456C-9840-A1395478AC64}" destId="{953FC0E3-BBD4-45C1-AB31-06137B6D3DA8}" srcOrd="0" destOrd="0" presId="urn:microsoft.com/office/officeart/2018/2/layout/IconVerticalSolidList"/>
    <dgm:cxn modelId="{5121FB0E-9E96-4F4A-9698-635439974641}" type="presOf" srcId="{BC3B29AC-EBE4-47A2-8DEB-342D05350BD7}" destId="{1CE0BA22-FFC4-4998-9F21-2298A6CB505C}" srcOrd="0" destOrd="0" presId="urn:microsoft.com/office/officeart/2018/2/layout/IconVerticalSolidList"/>
    <dgm:cxn modelId="{46E2F9A1-4E81-4981-A73C-F69F66A0978D}" type="presOf" srcId="{A0EAE30F-3D26-477F-A76F-1DDE6B144BCF}" destId="{B34C73F0-B4A0-44C9-9789-16B4216B0DE3}" srcOrd="0" destOrd="0" presId="urn:microsoft.com/office/officeart/2018/2/layout/IconVerticalSolidList"/>
    <dgm:cxn modelId="{526B0514-F868-47FA-A6D9-DB7E420C3C47}" srcId="{A0EAE30F-3D26-477F-A76F-1DDE6B144BCF}" destId="{FF8AE308-C01C-44F7-AF09-C727CC09777F}" srcOrd="4" destOrd="0" parTransId="{D889E20A-F043-4DC6-8A29-26B72F2D9EA1}" sibTransId="{F73783BA-8336-4708-AFD8-F729FC32354B}"/>
    <dgm:cxn modelId="{54D6B070-FE5E-4F46-9C17-C1AF36E060E4}" srcId="{A0EAE30F-3D26-477F-A76F-1DDE6B144BCF}" destId="{EE33BAC2-02BF-456C-9840-A1395478AC64}" srcOrd="1" destOrd="0" parTransId="{BA90E7D6-A95E-4648-A034-7C10243E9BF4}" sibTransId="{3D01F6DF-99C9-448E-950F-1D9E97838D94}"/>
    <dgm:cxn modelId="{94D2639F-8C6B-4324-AC34-E1F35D4DADCD}" srcId="{A0EAE30F-3D26-477F-A76F-1DDE6B144BCF}" destId="{331BFC20-2C2B-4B0E-91C0-56228CE5A43C}" srcOrd="2" destOrd="0" parTransId="{6AF758E2-DB3E-45BC-A52F-B08A39115B0A}" sibTransId="{7263A51B-582A-4DD1-8AA8-FEEEFD8FD3CB}"/>
    <dgm:cxn modelId="{731F05AE-4519-42D0-B306-CF8F2CFAC405}" type="presParOf" srcId="{B34C73F0-B4A0-44C9-9789-16B4216B0DE3}" destId="{EC7F09C1-3297-4003-A290-5546DFA75699}" srcOrd="0" destOrd="0" presId="urn:microsoft.com/office/officeart/2018/2/layout/IconVerticalSolidList"/>
    <dgm:cxn modelId="{1B932F33-AB31-418A-9835-F73319391B7D}" type="presParOf" srcId="{EC7F09C1-3297-4003-A290-5546DFA75699}" destId="{CD984F76-B2B5-4692-A9FE-CDE83164371A}" srcOrd="0" destOrd="0" presId="urn:microsoft.com/office/officeart/2018/2/layout/IconVerticalSolidList"/>
    <dgm:cxn modelId="{ED6801B8-CB6F-437F-870B-4EDFD7E038D9}" type="presParOf" srcId="{EC7F09C1-3297-4003-A290-5546DFA75699}" destId="{6356599F-EECA-408C-90F9-46BA53362185}" srcOrd="1" destOrd="0" presId="urn:microsoft.com/office/officeart/2018/2/layout/IconVerticalSolidList"/>
    <dgm:cxn modelId="{DA0F9ECE-C878-4822-B63F-916C55359390}" type="presParOf" srcId="{EC7F09C1-3297-4003-A290-5546DFA75699}" destId="{D22B7E86-DAB1-467C-8A1A-83EC513675A1}" srcOrd="2" destOrd="0" presId="urn:microsoft.com/office/officeart/2018/2/layout/IconVerticalSolidList"/>
    <dgm:cxn modelId="{7CC71A6E-FD9D-46A9-AC53-2BFF034091C0}" type="presParOf" srcId="{EC7F09C1-3297-4003-A290-5546DFA75699}" destId="{0B7407BB-2C8B-427E-BAFA-C1E929DE0EA4}" srcOrd="3" destOrd="0" presId="urn:microsoft.com/office/officeart/2018/2/layout/IconVerticalSolidList"/>
    <dgm:cxn modelId="{8FB41833-6307-4345-8934-00CA719C6C88}" type="presParOf" srcId="{B34C73F0-B4A0-44C9-9789-16B4216B0DE3}" destId="{A5472202-6E51-42ED-8C82-F168DBF2FB65}" srcOrd="1" destOrd="0" presId="urn:microsoft.com/office/officeart/2018/2/layout/IconVerticalSolidList"/>
    <dgm:cxn modelId="{E1651489-B9FC-4686-9E94-31A7A0952A10}" type="presParOf" srcId="{B34C73F0-B4A0-44C9-9789-16B4216B0DE3}" destId="{F45A09C0-8A22-4BCD-B745-4F4E12FF0D95}" srcOrd="2" destOrd="0" presId="urn:microsoft.com/office/officeart/2018/2/layout/IconVerticalSolidList"/>
    <dgm:cxn modelId="{862F1358-BA99-4B4F-BB49-A939377A44F8}" type="presParOf" srcId="{F45A09C0-8A22-4BCD-B745-4F4E12FF0D95}" destId="{05166C3F-8175-4740-B272-F7DD73F3CB0A}" srcOrd="0" destOrd="0" presId="urn:microsoft.com/office/officeart/2018/2/layout/IconVerticalSolidList"/>
    <dgm:cxn modelId="{E3FA9974-F631-493E-B33F-9134177206AC}" type="presParOf" srcId="{F45A09C0-8A22-4BCD-B745-4F4E12FF0D95}" destId="{A1BCD4DC-C072-477F-BCFF-6394B8B66A31}" srcOrd="1" destOrd="0" presId="urn:microsoft.com/office/officeart/2018/2/layout/IconVerticalSolidList"/>
    <dgm:cxn modelId="{96B2C894-18F3-4C83-BCB5-ADA7AB0F27A7}" type="presParOf" srcId="{F45A09C0-8A22-4BCD-B745-4F4E12FF0D95}" destId="{02624DBC-A85E-45ED-B02B-4CEF72CABB4E}" srcOrd="2" destOrd="0" presId="urn:microsoft.com/office/officeart/2018/2/layout/IconVerticalSolidList"/>
    <dgm:cxn modelId="{CACA4D15-F2F3-4511-A57F-159ED374216B}" type="presParOf" srcId="{F45A09C0-8A22-4BCD-B745-4F4E12FF0D95}" destId="{953FC0E3-BBD4-45C1-AB31-06137B6D3DA8}" srcOrd="3" destOrd="0" presId="urn:microsoft.com/office/officeart/2018/2/layout/IconVerticalSolidList"/>
    <dgm:cxn modelId="{5638013B-EA3F-4B32-A8B5-47DF8840EB84}" type="presParOf" srcId="{B34C73F0-B4A0-44C9-9789-16B4216B0DE3}" destId="{8B62B5C8-2EA5-4CBC-84D4-DCA6072FE812}" srcOrd="3" destOrd="0" presId="urn:microsoft.com/office/officeart/2018/2/layout/IconVerticalSolidList"/>
    <dgm:cxn modelId="{06F8955A-6861-46EC-94C1-7F4A35C09EDF}" type="presParOf" srcId="{B34C73F0-B4A0-44C9-9789-16B4216B0DE3}" destId="{A30C997E-78DA-4145-A8F5-B0243E39FBDC}" srcOrd="4" destOrd="0" presId="urn:microsoft.com/office/officeart/2018/2/layout/IconVerticalSolidList"/>
    <dgm:cxn modelId="{B4E42F7D-C2BF-44A9-960F-F5C19493C3FA}" type="presParOf" srcId="{A30C997E-78DA-4145-A8F5-B0243E39FBDC}" destId="{5C572221-DBC6-4536-97E8-479EE9392B71}" srcOrd="0" destOrd="0" presId="urn:microsoft.com/office/officeart/2018/2/layout/IconVerticalSolidList"/>
    <dgm:cxn modelId="{298CE624-253E-4ACF-85F0-29B404E960CD}" type="presParOf" srcId="{A30C997E-78DA-4145-A8F5-B0243E39FBDC}" destId="{C506A7DF-C343-466E-B135-EBC57FAC6C63}" srcOrd="1" destOrd="0" presId="urn:microsoft.com/office/officeart/2018/2/layout/IconVerticalSolidList"/>
    <dgm:cxn modelId="{6E758C4E-2580-4EB5-8813-252493951704}" type="presParOf" srcId="{A30C997E-78DA-4145-A8F5-B0243E39FBDC}" destId="{76C1F233-6CB6-470F-8764-A6997BA7F70C}" srcOrd="2" destOrd="0" presId="urn:microsoft.com/office/officeart/2018/2/layout/IconVerticalSolidList"/>
    <dgm:cxn modelId="{6236BD5A-8D68-4DA5-AFED-95B08D09C45E}" type="presParOf" srcId="{A30C997E-78DA-4145-A8F5-B0243E39FBDC}" destId="{30D2FA41-0F51-4621-8A38-B84880D92536}" srcOrd="3" destOrd="0" presId="urn:microsoft.com/office/officeart/2018/2/layout/IconVerticalSolidList"/>
    <dgm:cxn modelId="{40103E11-E31C-486F-935F-21E4AAD4F425}" type="presParOf" srcId="{B34C73F0-B4A0-44C9-9789-16B4216B0DE3}" destId="{9BC6DB69-A71D-493B-A247-BED024739BBC}" srcOrd="5" destOrd="0" presId="urn:microsoft.com/office/officeart/2018/2/layout/IconVerticalSolidList"/>
    <dgm:cxn modelId="{F52C39DC-C46C-467F-93E7-ACE7F35B89E9}" type="presParOf" srcId="{B34C73F0-B4A0-44C9-9789-16B4216B0DE3}" destId="{C6225DD8-6ED0-4715-B094-170CFC97771B}" srcOrd="6" destOrd="0" presId="urn:microsoft.com/office/officeart/2018/2/layout/IconVerticalSolidList"/>
    <dgm:cxn modelId="{4EB05023-0B64-4D61-A320-92359AD1C8C9}" type="presParOf" srcId="{C6225DD8-6ED0-4715-B094-170CFC97771B}" destId="{A38A4966-B21D-4BF6-B51E-D5F0C0E9EF6F}" srcOrd="0" destOrd="0" presId="urn:microsoft.com/office/officeart/2018/2/layout/IconVerticalSolidList"/>
    <dgm:cxn modelId="{DE168E46-6476-44B2-8D86-E2D2902D4B36}" type="presParOf" srcId="{C6225DD8-6ED0-4715-B094-170CFC97771B}" destId="{0483C68E-D667-4795-8441-D9A7CBB460E4}" srcOrd="1" destOrd="0" presId="urn:microsoft.com/office/officeart/2018/2/layout/IconVerticalSolidList"/>
    <dgm:cxn modelId="{121FCAA8-76BE-4848-86E7-72F2AC5C6ADC}" type="presParOf" srcId="{C6225DD8-6ED0-4715-B094-170CFC97771B}" destId="{A09E94B2-E92C-48FA-8F6F-7FC99C1E03BA}" srcOrd="2" destOrd="0" presId="urn:microsoft.com/office/officeart/2018/2/layout/IconVerticalSolidList"/>
    <dgm:cxn modelId="{F6E26797-5A09-405A-ADEC-E658C2DAB4F5}" type="presParOf" srcId="{C6225DD8-6ED0-4715-B094-170CFC97771B}" destId="{1CE0BA22-FFC4-4998-9F21-2298A6CB505C}" srcOrd="3" destOrd="0" presId="urn:microsoft.com/office/officeart/2018/2/layout/IconVerticalSolidList"/>
    <dgm:cxn modelId="{797FCE6A-B5BB-496E-8094-18744C50946B}" type="presParOf" srcId="{B34C73F0-B4A0-44C9-9789-16B4216B0DE3}" destId="{F661DB76-DDDD-4D01-87C4-245C1C4E20F4}" srcOrd="7" destOrd="0" presId="urn:microsoft.com/office/officeart/2018/2/layout/IconVerticalSolidList"/>
    <dgm:cxn modelId="{381DDD32-6F56-413B-AD89-7D1600B393E8}" type="presParOf" srcId="{B34C73F0-B4A0-44C9-9789-16B4216B0DE3}" destId="{AA7F89EC-30F7-481E-8378-F65C5E18CAA7}" srcOrd="8" destOrd="0" presId="urn:microsoft.com/office/officeart/2018/2/layout/IconVerticalSolidList"/>
    <dgm:cxn modelId="{5276E8E1-CDA0-4BF8-91C0-E2EDC6075893}" type="presParOf" srcId="{AA7F89EC-30F7-481E-8378-F65C5E18CAA7}" destId="{EA60F662-6185-4925-8B94-4C99B865D9EE}" srcOrd="0" destOrd="0" presId="urn:microsoft.com/office/officeart/2018/2/layout/IconVerticalSolidList"/>
    <dgm:cxn modelId="{634B7DB4-AD95-49B3-83B1-8688FC8A5236}" type="presParOf" srcId="{AA7F89EC-30F7-481E-8378-F65C5E18CAA7}" destId="{36E82646-A44B-496F-AEAD-651BB27187D4}" srcOrd="1" destOrd="0" presId="urn:microsoft.com/office/officeart/2018/2/layout/IconVerticalSolidList"/>
    <dgm:cxn modelId="{E7A56964-D5F6-4D76-B199-EA7E92CEC163}" type="presParOf" srcId="{AA7F89EC-30F7-481E-8378-F65C5E18CAA7}" destId="{2B836361-6485-4F7D-85FA-9291088D4264}" srcOrd="2" destOrd="0" presId="urn:microsoft.com/office/officeart/2018/2/layout/IconVerticalSolidList"/>
    <dgm:cxn modelId="{AE57A1B4-A6C4-4B87-B87E-07AF5FAE16C9}" type="presParOf" srcId="{AA7F89EC-30F7-481E-8378-F65C5E18CAA7}" destId="{47864493-797C-4744-9057-9C3A8DAAF49F}" srcOrd="3" destOrd="0" presId="urn:microsoft.com/office/officeart/2018/2/layout/IconVerticalSolidList"/>
    <dgm:cxn modelId="{3B92CB78-41D2-4F6A-B09D-A62E13AC6C26}" type="presParOf" srcId="{B34C73F0-B4A0-44C9-9789-16B4216B0DE3}" destId="{CB2DD7DF-0FE0-405D-B94B-B9BB29E0E49C}" srcOrd="9" destOrd="0" presId="urn:microsoft.com/office/officeart/2018/2/layout/IconVerticalSolidList"/>
    <dgm:cxn modelId="{79BFCD4D-F187-4C9C-ABED-2188A09D8D56}" type="presParOf" srcId="{B34C73F0-B4A0-44C9-9789-16B4216B0DE3}" destId="{C1D1BBF0-DCF0-4D3A-AD59-41B85180CD19}" srcOrd="10" destOrd="0" presId="urn:microsoft.com/office/officeart/2018/2/layout/IconVerticalSolidList"/>
    <dgm:cxn modelId="{5B63D613-351F-4F75-9A80-8905BC8C38B5}" type="presParOf" srcId="{C1D1BBF0-DCF0-4D3A-AD59-41B85180CD19}" destId="{6E22EA14-5281-4F7C-8080-170E97C73972}" srcOrd="0" destOrd="0" presId="urn:microsoft.com/office/officeart/2018/2/layout/IconVerticalSolidList"/>
    <dgm:cxn modelId="{EB30927C-558C-4951-AF58-925961CEA42C}" type="presParOf" srcId="{C1D1BBF0-DCF0-4D3A-AD59-41B85180CD19}" destId="{87051210-8F0B-4980-BE42-F5396B107920}" srcOrd="1" destOrd="0" presId="urn:microsoft.com/office/officeart/2018/2/layout/IconVerticalSolidList"/>
    <dgm:cxn modelId="{73A6B685-6F79-4E2E-A735-1C75D7525CF3}" type="presParOf" srcId="{C1D1BBF0-DCF0-4D3A-AD59-41B85180CD19}" destId="{76DBE961-B71F-4B12-ADF6-454EA92A1708}" srcOrd="2" destOrd="0" presId="urn:microsoft.com/office/officeart/2018/2/layout/IconVerticalSolidList"/>
    <dgm:cxn modelId="{0C0F06F6-AD59-42E4-B320-76F2BB3701B5}" type="presParOf" srcId="{C1D1BBF0-DCF0-4D3A-AD59-41B85180CD19}" destId="{B5176862-392A-4301-8DD0-6248CA76801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6699E2-E981-4CE0-9CA3-9D77EB8AEA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C2D113-1D4B-4D7D-A931-2F0214E021E8}">
      <dgm:prSet/>
      <dgm:spPr/>
      <dgm:t>
        <a:bodyPr/>
        <a:lstStyle/>
        <a:p>
          <a:r>
            <a:rPr lang="en-GB" b="1" i="1" baseline="0" dirty="0"/>
            <a:t>Long arm with experience and knowledge of the placement </a:t>
          </a:r>
          <a:endParaRPr lang="en-US" dirty="0"/>
        </a:p>
      </dgm:t>
    </dgm:pt>
    <dgm:pt modelId="{74769751-D26E-436F-9080-5001B3FD2BB7}" type="parTrans" cxnId="{56CA53D6-7296-469F-AB13-72ABF92CFA15}">
      <dgm:prSet/>
      <dgm:spPr/>
      <dgm:t>
        <a:bodyPr/>
        <a:lstStyle/>
        <a:p>
          <a:endParaRPr lang="en-US"/>
        </a:p>
      </dgm:t>
    </dgm:pt>
    <dgm:pt modelId="{83D15E91-D9A7-42F5-9041-AE28DB6DACF8}" type="sibTrans" cxnId="{56CA53D6-7296-469F-AB13-72ABF92CFA15}">
      <dgm:prSet/>
      <dgm:spPr/>
      <dgm:t>
        <a:bodyPr/>
        <a:lstStyle/>
        <a:p>
          <a:endParaRPr lang="en-US"/>
        </a:p>
      </dgm:t>
    </dgm:pt>
    <dgm:pt modelId="{89E22F43-8250-4558-8EBD-983220EE349A}">
      <dgm:prSet/>
      <dgm:spPr/>
      <dgm:t>
        <a:bodyPr/>
        <a:lstStyle/>
        <a:p>
          <a:r>
            <a:rPr lang="en-GB" b="1" i="1" baseline="0"/>
            <a:t>New longarm to the placement</a:t>
          </a:r>
          <a:endParaRPr lang="en-US"/>
        </a:p>
      </dgm:t>
    </dgm:pt>
    <dgm:pt modelId="{E791E789-45BA-4C96-B7D5-185A346C7110}" type="parTrans" cxnId="{A4DDBE2E-C030-4B9B-B70A-D83CEE5CF188}">
      <dgm:prSet/>
      <dgm:spPr/>
      <dgm:t>
        <a:bodyPr/>
        <a:lstStyle/>
        <a:p>
          <a:endParaRPr lang="en-US"/>
        </a:p>
      </dgm:t>
    </dgm:pt>
    <dgm:pt modelId="{5870163D-65FF-44FD-B9F4-92FA36610D42}" type="sibTrans" cxnId="{A4DDBE2E-C030-4B9B-B70A-D83CEE5CF188}">
      <dgm:prSet/>
      <dgm:spPr/>
      <dgm:t>
        <a:bodyPr/>
        <a:lstStyle/>
        <a:p>
          <a:endParaRPr lang="en-US"/>
        </a:p>
      </dgm:t>
    </dgm:pt>
    <dgm:pt modelId="{C1B9D6A7-3AFD-4C8A-8702-54EF89163C39}">
      <dgm:prSet/>
      <dgm:spPr/>
      <dgm:t>
        <a:bodyPr/>
        <a:lstStyle/>
        <a:p>
          <a:r>
            <a:rPr lang="en-GB" b="1" i="1" baseline="0"/>
            <a:t>Experienced O/S</a:t>
          </a:r>
          <a:endParaRPr lang="en-US"/>
        </a:p>
      </dgm:t>
    </dgm:pt>
    <dgm:pt modelId="{893C203F-90C1-4DA5-ABB5-459516347EAE}" type="parTrans" cxnId="{A656AC03-85D5-4B83-98D2-C8FD380704CE}">
      <dgm:prSet/>
      <dgm:spPr/>
      <dgm:t>
        <a:bodyPr/>
        <a:lstStyle/>
        <a:p>
          <a:endParaRPr lang="en-US"/>
        </a:p>
      </dgm:t>
    </dgm:pt>
    <dgm:pt modelId="{0424977B-0FFE-44CD-AFAB-DADA46377050}" type="sibTrans" cxnId="{A656AC03-85D5-4B83-98D2-C8FD380704CE}">
      <dgm:prSet/>
      <dgm:spPr/>
      <dgm:t>
        <a:bodyPr/>
        <a:lstStyle/>
        <a:p>
          <a:endParaRPr lang="en-US"/>
        </a:p>
      </dgm:t>
    </dgm:pt>
    <dgm:pt modelId="{7427CFD6-95C1-4D28-9930-251A34A81875}">
      <dgm:prSet/>
      <dgm:spPr/>
      <dgm:t>
        <a:bodyPr/>
        <a:lstStyle/>
        <a:p>
          <a:r>
            <a:rPr lang="en-GB" b="1" i="1" baseline="0"/>
            <a:t>New experienced O/S</a:t>
          </a:r>
          <a:endParaRPr lang="en-US"/>
        </a:p>
      </dgm:t>
    </dgm:pt>
    <dgm:pt modelId="{72F93F17-16D1-4C7A-9942-7E0EB0279E3D}" type="parTrans" cxnId="{686C46ED-A131-4987-A8F6-F1A2F437E60F}">
      <dgm:prSet/>
      <dgm:spPr/>
      <dgm:t>
        <a:bodyPr/>
        <a:lstStyle/>
        <a:p>
          <a:endParaRPr lang="en-US"/>
        </a:p>
      </dgm:t>
    </dgm:pt>
    <dgm:pt modelId="{F22179E6-0104-4456-B4F7-10667EE65F4B}" type="sibTrans" cxnId="{686C46ED-A131-4987-A8F6-F1A2F437E60F}">
      <dgm:prSet/>
      <dgm:spPr/>
      <dgm:t>
        <a:bodyPr/>
        <a:lstStyle/>
        <a:p>
          <a:endParaRPr lang="en-US"/>
        </a:p>
      </dgm:t>
    </dgm:pt>
    <dgm:pt modelId="{1623F470-B704-4403-B22D-6EF1B56C82E7}">
      <dgm:prSet/>
      <dgm:spPr/>
      <dgm:t>
        <a:bodyPr/>
        <a:lstStyle/>
        <a:p>
          <a:r>
            <a:rPr lang="en-GB" b="1" i="1" baseline="0"/>
            <a:t>Assessed against the experiences of the onsite and LA PE experiences of others students  </a:t>
          </a:r>
          <a:endParaRPr lang="en-US"/>
        </a:p>
      </dgm:t>
    </dgm:pt>
    <dgm:pt modelId="{27234936-4D8B-4D42-AB0D-2E76BDB39052}" type="parTrans" cxnId="{29FF5A97-0D52-462A-9C1E-66032A270776}">
      <dgm:prSet/>
      <dgm:spPr/>
      <dgm:t>
        <a:bodyPr/>
        <a:lstStyle/>
        <a:p>
          <a:endParaRPr lang="en-US"/>
        </a:p>
      </dgm:t>
    </dgm:pt>
    <dgm:pt modelId="{B3FF4BB8-C0EE-4BB6-82A5-4E4BD41B0EA3}" type="sibTrans" cxnId="{29FF5A97-0D52-462A-9C1E-66032A270776}">
      <dgm:prSet/>
      <dgm:spPr/>
      <dgm:t>
        <a:bodyPr/>
        <a:lstStyle/>
        <a:p>
          <a:endParaRPr lang="en-US"/>
        </a:p>
      </dgm:t>
    </dgm:pt>
    <dgm:pt modelId="{E01D1429-0FB0-40E7-AD0A-AD8AA06545FA}">
      <dgm:prSet/>
      <dgm:spPr/>
      <dgm:t>
        <a:bodyPr/>
        <a:lstStyle/>
        <a:p>
          <a:r>
            <a:rPr lang="en-GB" b="1" i="1" baseline="0"/>
            <a:t>Experienced tutor to the placement </a:t>
          </a:r>
          <a:endParaRPr lang="en-US"/>
        </a:p>
      </dgm:t>
    </dgm:pt>
    <dgm:pt modelId="{C23891BB-DA0A-4BDC-8087-A7AF055764D9}" type="parTrans" cxnId="{4609D0C3-34D5-4B4D-A171-81BC88AC056F}">
      <dgm:prSet/>
      <dgm:spPr/>
      <dgm:t>
        <a:bodyPr/>
        <a:lstStyle/>
        <a:p>
          <a:endParaRPr lang="en-US"/>
        </a:p>
      </dgm:t>
    </dgm:pt>
    <dgm:pt modelId="{31578BC3-BA3E-4B63-A3AA-77848CCF24E2}" type="sibTrans" cxnId="{4609D0C3-34D5-4B4D-A171-81BC88AC056F}">
      <dgm:prSet/>
      <dgm:spPr/>
      <dgm:t>
        <a:bodyPr/>
        <a:lstStyle/>
        <a:p>
          <a:endParaRPr lang="en-US"/>
        </a:p>
      </dgm:t>
    </dgm:pt>
    <dgm:pt modelId="{C8969D3E-4CDD-4D5F-B3C2-697575F2F4E8}">
      <dgm:prSet/>
      <dgm:spPr/>
      <dgm:t>
        <a:bodyPr/>
        <a:lstStyle/>
        <a:p>
          <a:r>
            <a:rPr lang="en-GB" b="1" i="1" baseline="0"/>
            <a:t>New tutor</a:t>
          </a:r>
          <a:endParaRPr lang="en-US"/>
        </a:p>
      </dgm:t>
    </dgm:pt>
    <dgm:pt modelId="{72C42A5F-1028-4B1E-BFB7-DB036B6E01B9}" type="parTrans" cxnId="{6EE36B2E-FE4B-4D8D-BE8B-B22BE2A9C7F5}">
      <dgm:prSet/>
      <dgm:spPr/>
      <dgm:t>
        <a:bodyPr/>
        <a:lstStyle/>
        <a:p>
          <a:endParaRPr lang="en-US"/>
        </a:p>
      </dgm:t>
    </dgm:pt>
    <dgm:pt modelId="{51F800F0-9C2D-4458-8F7F-ACBB2FA1FE68}" type="sibTrans" cxnId="{6EE36B2E-FE4B-4D8D-BE8B-B22BE2A9C7F5}">
      <dgm:prSet/>
      <dgm:spPr/>
      <dgm:t>
        <a:bodyPr/>
        <a:lstStyle/>
        <a:p>
          <a:endParaRPr lang="en-US"/>
        </a:p>
      </dgm:t>
    </dgm:pt>
    <dgm:pt modelId="{FA294BC1-EA82-4B2F-8B19-2375AB6769DC}" type="pres">
      <dgm:prSet presAssocID="{426699E2-E981-4CE0-9CA3-9D77EB8AEA1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B3EFC4-C864-4DAE-8556-5D096B21D901}" type="pres">
      <dgm:prSet presAssocID="{D5C2D113-1D4B-4D7D-A931-2F0214E021E8}" presName="compNode" presStyleCnt="0"/>
      <dgm:spPr/>
    </dgm:pt>
    <dgm:pt modelId="{703B6C86-E59A-4C69-A872-764FB9F6E4A9}" type="pres">
      <dgm:prSet presAssocID="{D5C2D113-1D4B-4D7D-A931-2F0214E021E8}" presName="bgRect" presStyleLbl="bgShp" presStyleIdx="0" presStyleCnt="7"/>
      <dgm:spPr/>
    </dgm:pt>
    <dgm:pt modelId="{4FBE4A6A-DB1E-4EB2-8F59-1F4BD7EE924A}" type="pres">
      <dgm:prSet presAssocID="{D5C2D113-1D4B-4D7D-A931-2F0214E021E8}" presName="iconRect" presStyleLbl="node1" presStyleIdx="0" presStyleCnt="7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6E98E7AD-D51B-4238-B784-897A7E8490F6}" type="pres">
      <dgm:prSet presAssocID="{D5C2D113-1D4B-4D7D-A931-2F0214E021E8}" presName="spaceRect" presStyleCnt="0"/>
      <dgm:spPr/>
    </dgm:pt>
    <dgm:pt modelId="{1EB93084-74B4-49EC-B57F-8E15C4066002}" type="pres">
      <dgm:prSet presAssocID="{D5C2D113-1D4B-4D7D-A931-2F0214E021E8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DED3A2A-0808-418D-ADFE-BDCC0B65DD8E}" type="pres">
      <dgm:prSet presAssocID="{83D15E91-D9A7-42F5-9041-AE28DB6DACF8}" presName="sibTrans" presStyleCnt="0"/>
      <dgm:spPr/>
    </dgm:pt>
    <dgm:pt modelId="{2FBBBE55-857C-45EF-B9FA-78923AC1655F}" type="pres">
      <dgm:prSet presAssocID="{89E22F43-8250-4558-8EBD-983220EE349A}" presName="compNode" presStyleCnt="0"/>
      <dgm:spPr/>
    </dgm:pt>
    <dgm:pt modelId="{324DB10F-0BAF-466E-A28F-698C025DACAB}" type="pres">
      <dgm:prSet presAssocID="{89E22F43-8250-4558-8EBD-983220EE349A}" presName="bgRect" presStyleLbl="bgShp" presStyleIdx="1" presStyleCnt="7"/>
      <dgm:spPr/>
    </dgm:pt>
    <dgm:pt modelId="{42B65B97-172A-40EA-B242-7521FF216F05}" type="pres">
      <dgm:prSet presAssocID="{89E22F43-8250-4558-8EBD-983220EE349A}" presName="iconRect" presStyleLbl="node1" presStyleIdx="1" presStyleCnt="7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F856823A-3F57-42D6-B8F0-66595E96B643}" type="pres">
      <dgm:prSet presAssocID="{89E22F43-8250-4558-8EBD-983220EE349A}" presName="spaceRect" presStyleCnt="0"/>
      <dgm:spPr/>
    </dgm:pt>
    <dgm:pt modelId="{AF6E0BD7-5879-4FBD-92A3-642D0A28AB6E}" type="pres">
      <dgm:prSet presAssocID="{89E22F43-8250-4558-8EBD-983220EE349A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4DB364F-B45A-446E-880E-AE2A1288D072}" type="pres">
      <dgm:prSet presAssocID="{5870163D-65FF-44FD-B9F4-92FA36610D42}" presName="sibTrans" presStyleCnt="0"/>
      <dgm:spPr/>
    </dgm:pt>
    <dgm:pt modelId="{27D22BA3-A94B-4DCA-BA1A-FB2E3B2D9405}" type="pres">
      <dgm:prSet presAssocID="{C1B9D6A7-3AFD-4C8A-8702-54EF89163C39}" presName="compNode" presStyleCnt="0"/>
      <dgm:spPr/>
    </dgm:pt>
    <dgm:pt modelId="{E79CAC7F-9CEC-4BEB-AE41-DB835C8F34FA}" type="pres">
      <dgm:prSet presAssocID="{C1B9D6A7-3AFD-4C8A-8702-54EF89163C39}" presName="bgRect" presStyleLbl="bgShp" presStyleIdx="2" presStyleCnt="7"/>
      <dgm:spPr/>
    </dgm:pt>
    <dgm:pt modelId="{D4D331BC-71CD-4CBB-84E2-83066B06A81E}" type="pres">
      <dgm:prSet presAssocID="{C1B9D6A7-3AFD-4C8A-8702-54EF89163C39}" presName="iconRect" presStyleLbl="node1" presStyleIdx="2" presStyleCnt="7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AEC2ED1-A0CA-46CA-98F5-8A5DCF5594F6}" type="pres">
      <dgm:prSet presAssocID="{C1B9D6A7-3AFD-4C8A-8702-54EF89163C39}" presName="spaceRect" presStyleCnt="0"/>
      <dgm:spPr/>
    </dgm:pt>
    <dgm:pt modelId="{148C9208-0C32-4777-B8E3-7BAF59779C66}" type="pres">
      <dgm:prSet presAssocID="{C1B9D6A7-3AFD-4C8A-8702-54EF89163C39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5E6C057-E1BC-404F-9BD8-397575C7EC8E}" type="pres">
      <dgm:prSet presAssocID="{0424977B-0FFE-44CD-AFAB-DADA46377050}" presName="sibTrans" presStyleCnt="0"/>
      <dgm:spPr/>
    </dgm:pt>
    <dgm:pt modelId="{129A9B36-5A78-4A83-94F0-559AB9BFFAF3}" type="pres">
      <dgm:prSet presAssocID="{7427CFD6-95C1-4D28-9930-251A34A81875}" presName="compNode" presStyleCnt="0"/>
      <dgm:spPr/>
    </dgm:pt>
    <dgm:pt modelId="{304558F9-33E3-4AF4-9CC5-FB2C9DB7807B}" type="pres">
      <dgm:prSet presAssocID="{7427CFD6-95C1-4D28-9930-251A34A81875}" presName="bgRect" presStyleLbl="bgShp" presStyleIdx="3" presStyleCnt="7"/>
      <dgm:spPr/>
    </dgm:pt>
    <dgm:pt modelId="{F462F3F0-FA6F-477F-B319-3D71F5173B21}" type="pres">
      <dgm:prSet presAssocID="{7427CFD6-95C1-4D28-9930-251A34A81875}" presName="iconRect" presStyleLbl="node1" presStyleIdx="3" presStyleCnt="7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D867715F-735E-493E-BE75-AFE25260F106}" type="pres">
      <dgm:prSet presAssocID="{7427CFD6-95C1-4D28-9930-251A34A81875}" presName="spaceRect" presStyleCnt="0"/>
      <dgm:spPr/>
    </dgm:pt>
    <dgm:pt modelId="{1684C4A2-1765-409A-897E-AFCA259431BA}" type="pres">
      <dgm:prSet presAssocID="{7427CFD6-95C1-4D28-9930-251A34A81875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D90DA45-F90E-4FC1-B378-F495A0C681A5}" type="pres">
      <dgm:prSet presAssocID="{F22179E6-0104-4456-B4F7-10667EE65F4B}" presName="sibTrans" presStyleCnt="0"/>
      <dgm:spPr/>
    </dgm:pt>
    <dgm:pt modelId="{C0BCC828-6926-46D1-B938-F382A9FB6658}" type="pres">
      <dgm:prSet presAssocID="{1623F470-B704-4403-B22D-6EF1B56C82E7}" presName="compNode" presStyleCnt="0"/>
      <dgm:spPr/>
    </dgm:pt>
    <dgm:pt modelId="{3B163E82-E577-4BF5-B832-9E73A917B195}" type="pres">
      <dgm:prSet presAssocID="{1623F470-B704-4403-B22D-6EF1B56C82E7}" presName="bgRect" presStyleLbl="bgShp" presStyleIdx="4" presStyleCnt="7"/>
      <dgm:spPr/>
    </dgm:pt>
    <dgm:pt modelId="{EEF6F029-AB98-403A-8EDB-9C39B964CFFD}" type="pres">
      <dgm:prSet presAssocID="{1623F470-B704-4403-B22D-6EF1B56C82E7}" presName="iconRect" presStyleLbl="node1" presStyleIdx="4" presStyleCnt="7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DABEE76-6E88-4277-AE31-FE0E4AC64E79}" type="pres">
      <dgm:prSet presAssocID="{1623F470-B704-4403-B22D-6EF1B56C82E7}" presName="spaceRect" presStyleCnt="0"/>
      <dgm:spPr/>
    </dgm:pt>
    <dgm:pt modelId="{219F3471-2815-4722-9509-E88DE70CD935}" type="pres">
      <dgm:prSet presAssocID="{1623F470-B704-4403-B22D-6EF1B56C82E7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D58C87-C5E1-4993-B9FE-E9A05ECF4E6D}" type="pres">
      <dgm:prSet presAssocID="{B3FF4BB8-C0EE-4BB6-82A5-4E4BD41B0EA3}" presName="sibTrans" presStyleCnt="0"/>
      <dgm:spPr/>
    </dgm:pt>
    <dgm:pt modelId="{9ED25DE1-5B52-4332-930D-8AA5D73152B6}" type="pres">
      <dgm:prSet presAssocID="{E01D1429-0FB0-40E7-AD0A-AD8AA06545FA}" presName="compNode" presStyleCnt="0"/>
      <dgm:spPr/>
    </dgm:pt>
    <dgm:pt modelId="{612DED95-FE35-48CC-BDEF-9F7C3D6F972E}" type="pres">
      <dgm:prSet presAssocID="{E01D1429-0FB0-40E7-AD0A-AD8AA06545FA}" presName="bgRect" presStyleLbl="bgShp" presStyleIdx="5" presStyleCnt="7"/>
      <dgm:spPr/>
    </dgm:pt>
    <dgm:pt modelId="{9FAEFFF2-98D5-4DCA-BECE-AE7D3B1AE46B}" type="pres">
      <dgm:prSet presAssocID="{E01D1429-0FB0-40E7-AD0A-AD8AA06545FA}" presName="iconRect" presStyleLbl="node1" presStyleIdx="5" presStyleCnt="7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E5A166-31A0-4A2F-9FC0-52B188D8BB79}" type="pres">
      <dgm:prSet presAssocID="{E01D1429-0FB0-40E7-AD0A-AD8AA06545FA}" presName="spaceRect" presStyleCnt="0"/>
      <dgm:spPr/>
    </dgm:pt>
    <dgm:pt modelId="{0EC2ED60-05F8-4696-BB34-F282C576F071}" type="pres">
      <dgm:prSet presAssocID="{E01D1429-0FB0-40E7-AD0A-AD8AA06545FA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9AD9CC9-2D0C-40E4-87BD-60379B91C9DD}" type="pres">
      <dgm:prSet presAssocID="{31578BC3-BA3E-4B63-A3AA-77848CCF24E2}" presName="sibTrans" presStyleCnt="0"/>
      <dgm:spPr/>
    </dgm:pt>
    <dgm:pt modelId="{7C3FC0A2-0BD1-494E-BCE0-146971828010}" type="pres">
      <dgm:prSet presAssocID="{C8969D3E-4CDD-4D5F-B3C2-697575F2F4E8}" presName="compNode" presStyleCnt="0"/>
      <dgm:spPr/>
    </dgm:pt>
    <dgm:pt modelId="{2A744780-9DD9-487F-A3F5-C2FF4AEB6515}" type="pres">
      <dgm:prSet presAssocID="{C8969D3E-4CDD-4D5F-B3C2-697575F2F4E8}" presName="bgRect" presStyleLbl="bgShp" presStyleIdx="6" presStyleCnt="7"/>
      <dgm:spPr/>
    </dgm:pt>
    <dgm:pt modelId="{8937A486-079E-43C8-A09A-F7677B986E19}" type="pres">
      <dgm:prSet presAssocID="{C8969D3E-4CDD-4D5F-B3C2-697575F2F4E8}" presName="iconRect" presStyleLbl="node1" presStyleIdx="6" presStyleCnt="7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2C5E3AC3-EF4D-4AF1-AD2B-190813159E5C}" type="pres">
      <dgm:prSet presAssocID="{C8969D3E-4CDD-4D5F-B3C2-697575F2F4E8}" presName="spaceRect" presStyleCnt="0"/>
      <dgm:spPr/>
    </dgm:pt>
    <dgm:pt modelId="{3B737D15-BCFD-4C28-83A1-C19D37D6E86D}" type="pres">
      <dgm:prSet presAssocID="{C8969D3E-4CDD-4D5F-B3C2-697575F2F4E8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4DDBE2E-C030-4B9B-B70A-D83CEE5CF188}" srcId="{426699E2-E981-4CE0-9CA3-9D77EB8AEA1D}" destId="{89E22F43-8250-4558-8EBD-983220EE349A}" srcOrd="1" destOrd="0" parTransId="{E791E789-45BA-4C96-B7D5-185A346C7110}" sibTransId="{5870163D-65FF-44FD-B9F4-92FA36610D42}"/>
    <dgm:cxn modelId="{4D9BE7C0-EFD1-4940-9A5F-A99F48E7880B}" type="presOf" srcId="{7427CFD6-95C1-4D28-9930-251A34A81875}" destId="{1684C4A2-1765-409A-897E-AFCA259431BA}" srcOrd="0" destOrd="0" presId="urn:microsoft.com/office/officeart/2018/2/layout/IconVerticalSolidList"/>
    <dgm:cxn modelId="{56CA53D6-7296-469F-AB13-72ABF92CFA15}" srcId="{426699E2-E981-4CE0-9CA3-9D77EB8AEA1D}" destId="{D5C2D113-1D4B-4D7D-A931-2F0214E021E8}" srcOrd="0" destOrd="0" parTransId="{74769751-D26E-436F-9080-5001B3FD2BB7}" sibTransId="{83D15E91-D9A7-42F5-9041-AE28DB6DACF8}"/>
    <dgm:cxn modelId="{686C46ED-A131-4987-A8F6-F1A2F437E60F}" srcId="{426699E2-E981-4CE0-9CA3-9D77EB8AEA1D}" destId="{7427CFD6-95C1-4D28-9930-251A34A81875}" srcOrd="3" destOrd="0" parTransId="{72F93F17-16D1-4C7A-9942-7E0EB0279E3D}" sibTransId="{F22179E6-0104-4456-B4F7-10667EE65F4B}"/>
    <dgm:cxn modelId="{4609D0C3-34D5-4B4D-A171-81BC88AC056F}" srcId="{426699E2-E981-4CE0-9CA3-9D77EB8AEA1D}" destId="{E01D1429-0FB0-40E7-AD0A-AD8AA06545FA}" srcOrd="5" destOrd="0" parTransId="{C23891BB-DA0A-4BDC-8087-A7AF055764D9}" sibTransId="{31578BC3-BA3E-4B63-A3AA-77848CCF24E2}"/>
    <dgm:cxn modelId="{BD12DC42-88FD-4C1C-A3E0-650DA133345D}" type="presOf" srcId="{1623F470-B704-4403-B22D-6EF1B56C82E7}" destId="{219F3471-2815-4722-9509-E88DE70CD935}" srcOrd="0" destOrd="0" presId="urn:microsoft.com/office/officeart/2018/2/layout/IconVerticalSolidList"/>
    <dgm:cxn modelId="{3CDD8711-872D-4788-BFE6-459201CC33EB}" type="presOf" srcId="{D5C2D113-1D4B-4D7D-A931-2F0214E021E8}" destId="{1EB93084-74B4-49EC-B57F-8E15C4066002}" srcOrd="0" destOrd="0" presId="urn:microsoft.com/office/officeart/2018/2/layout/IconVerticalSolidList"/>
    <dgm:cxn modelId="{A656AC03-85D5-4B83-98D2-C8FD380704CE}" srcId="{426699E2-E981-4CE0-9CA3-9D77EB8AEA1D}" destId="{C1B9D6A7-3AFD-4C8A-8702-54EF89163C39}" srcOrd="2" destOrd="0" parTransId="{893C203F-90C1-4DA5-ABB5-459516347EAE}" sibTransId="{0424977B-0FFE-44CD-AFAB-DADA46377050}"/>
    <dgm:cxn modelId="{43ACAA27-224E-4698-8BBB-4ED6973AB2A0}" type="presOf" srcId="{E01D1429-0FB0-40E7-AD0A-AD8AA06545FA}" destId="{0EC2ED60-05F8-4696-BB34-F282C576F071}" srcOrd="0" destOrd="0" presId="urn:microsoft.com/office/officeart/2018/2/layout/IconVerticalSolidList"/>
    <dgm:cxn modelId="{03C4DF8F-F020-45F8-B111-C4D626F315B3}" type="presOf" srcId="{C1B9D6A7-3AFD-4C8A-8702-54EF89163C39}" destId="{148C9208-0C32-4777-B8E3-7BAF59779C66}" srcOrd="0" destOrd="0" presId="urn:microsoft.com/office/officeart/2018/2/layout/IconVerticalSolidList"/>
    <dgm:cxn modelId="{29FF5A97-0D52-462A-9C1E-66032A270776}" srcId="{426699E2-E981-4CE0-9CA3-9D77EB8AEA1D}" destId="{1623F470-B704-4403-B22D-6EF1B56C82E7}" srcOrd="4" destOrd="0" parTransId="{27234936-4D8B-4D42-AB0D-2E76BDB39052}" sibTransId="{B3FF4BB8-C0EE-4BB6-82A5-4E4BD41B0EA3}"/>
    <dgm:cxn modelId="{6EE36B2E-FE4B-4D8D-BE8B-B22BE2A9C7F5}" srcId="{426699E2-E981-4CE0-9CA3-9D77EB8AEA1D}" destId="{C8969D3E-4CDD-4D5F-B3C2-697575F2F4E8}" srcOrd="6" destOrd="0" parTransId="{72C42A5F-1028-4B1E-BFB7-DB036B6E01B9}" sibTransId="{51F800F0-9C2D-4458-8F7F-ACBB2FA1FE68}"/>
    <dgm:cxn modelId="{6866C5ED-ED23-4856-AD95-CF196971D197}" type="presOf" srcId="{89E22F43-8250-4558-8EBD-983220EE349A}" destId="{AF6E0BD7-5879-4FBD-92A3-642D0A28AB6E}" srcOrd="0" destOrd="0" presId="urn:microsoft.com/office/officeart/2018/2/layout/IconVerticalSolidList"/>
    <dgm:cxn modelId="{FC6235CA-7754-47F2-9A95-2BCEDF312EFB}" type="presOf" srcId="{C8969D3E-4CDD-4D5F-B3C2-697575F2F4E8}" destId="{3B737D15-BCFD-4C28-83A1-C19D37D6E86D}" srcOrd="0" destOrd="0" presId="urn:microsoft.com/office/officeart/2018/2/layout/IconVerticalSolidList"/>
    <dgm:cxn modelId="{A0D9FF2F-202D-472B-9253-53137293650A}" type="presOf" srcId="{426699E2-E981-4CE0-9CA3-9D77EB8AEA1D}" destId="{FA294BC1-EA82-4B2F-8B19-2375AB6769DC}" srcOrd="0" destOrd="0" presId="urn:microsoft.com/office/officeart/2018/2/layout/IconVerticalSolidList"/>
    <dgm:cxn modelId="{D73E20F2-5D41-4E34-8966-8690FCB8775E}" type="presParOf" srcId="{FA294BC1-EA82-4B2F-8B19-2375AB6769DC}" destId="{A0B3EFC4-C864-4DAE-8556-5D096B21D901}" srcOrd="0" destOrd="0" presId="urn:microsoft.com/office/officeart/2018/2/layout/IconVerticalSolidList"/>
    <dgm:cxn modelId="{0D3BEF98-57D9-4A0A-9D9F-3FEC92907696}" type="presParOf" srcId="{A0B3EFC4-C864-4DAE-8556-5D096B21D901}" destId="{703B6C86-E59A-4C69-A872-764FB9F6E4A9}" srcOrd="0" destOrd="0" presId="urn:microsoft.com/office/officeart/2018/2/layout/IconVerticalSolidList"/>
    <dgm:cxn modelId="{0A5805F6-223D-4158-A4FB-CBA94F29DFAD}" type="presParOf" srcId="{A0B3EFC4-C864-4DAE-8556-5D096B21D901}" destId="{4FBE4A6A-DB1E-4EB2-8F59-1F4BD7EE924A}" srcOrd="1" destOrd="0" presId="urn:microsoft.com/office/officeart/2018/2/layout/IconVerticalSolidList"/>
    <dgm:cxn modelId="{BA2BA6DF-37AF-4F91-BA56-0DC13A8CEAFA}" type="presParOf" srcId="{A0B3EFC4-C864-4DAE-8556-5D096B21D901}" destId="{6E98E7AD-D51B-4238-B784-897A7E8490F6}" srcOrd="2" destOrd="0" presId="urn:microsoft.com/office/officeart/2018/2/layout/IconVerticalSolidList"/>
    <dgm:cxn modelId="{B570AF04-D1F2-48A6-896D-9FB33D865B86}" type="presParOf" srcId="{A0B3EFC4-C864-4DAE-8556-5D096B21D901}" destId="{1EB93084-74B4-49EC-B57F-8E15C4066002}" srcOrd="3" destOrd="0" presId="urn:microsoft.com/office/officeart/2018/2/layout/IconVerticalSolidList"/>
    <dgm:cxn modelId="{49E796B0-56B3-48E5-9E3C-32AC05D0B9D3}" type="presParOf" srcId="{FA294BC1-EA82-4B2F-8B19-2375AB6769DC}" destId="{4DED3A2A-0808-418D-ADFE-BDCC0B65DD8E}" srcOrd="1" destOrd="0" presId="urn:microsoft.com/office/officeart/2018/2/layout/IconVerticalSolidList"/>
    <dgm:cxn modelId="{6E0FC19C-30D5-4016-99E9-804285E12F85}" type="presParOf" srcId="{FA294BC1-EA82-4B2F-8B19-2375AB6769DC}" destId="{2FBBBE55-857C-45EF-B9FA-78923AC1655F}" srcOrd="2" destOrd="0" presId="urn:microsoft.com/office/officeart/2018/2/layout/IconVerticalSolidList"/>
    <dgm:cxn modelId="{37BC94E6-33DB-4E64-BF60-708D062B10A3}" type="presParOf" srcId="{2FBBBE55-857C-45EF-B9FA-78923AC1655F}" destId="{324DB10F-0BAF-466E-A28F-698C025DACAB}" srcOrd="0" destOrd="0" presId="urn:microsoft.com/office/officeart/2018/2/layout/IconVerticalSolidList"/>
    <dgm:cxn modelId="{4B387BEC-5E1B-45FE-B83A-1FD2BB36118A}" type="presParOf" srcId="{2FBBBE55-857C-45EF-B9FA-78923AC1655F}" destId="{42B65B97-172A-40EA-B242-7521FF216F05}" srcOrd="1" destOrd="0" presId="urn:microsoft.com/office/officeart/2018/2/layout/IconVerticalSolidList"/>
    <dgm:cxn modelId="{68201548-A133-4DD8-997A-F59CA596F796}" type="presParOf" srcId="{2FBBBE55-857C-45EF-B9FA-78923AC1655F}" destId="{F856823A-3F57-42D6-B8F0-66595E96B643}" srcOrd="2" destOrd="0" presId="urn:microsoft.com/office/officeart/2018/2/layout/IconVerticalSolidList"/>
    <dgm:cxn modelId="{DDA35BB4-F3FF-4BCA-A776-F7935ED74CB6}" type="presParOf" srcId="{2FBBBE55-857C-45EF-B9FA-78923AC1655F}" destId="{AF6E0BD7-5879-4FBD-92A3-642D0A28AB6E}" srcOrd="3" destOrd="0" presId="urn:microsoft.com/office/officeart/2018/2/layout/IconVerticalSolidList"/>
    <dgm:cxn modelId="{E4BA3D12-0142-434B-B074-388D8993D4CB}" type="presParOf" srcId="{FA294BC1-EA82-4B2F-8B19-2375AB6769DC}" destId="{A4DB364F-B45A-446E-880E-AE2A1288D072}" srcOrd="3" destOrd="0" presId="urn:microsoft.com/office/officeart/2018/2/layout/IconVerticalSolidList"/>
    <dgm:cxn modelId="{AA7371EE-64FA-498B-BE04-13107DD10360}" type="presParOf" srcId="{FA294BC1-EA82-4B2F-8B19-2375AB6769DC}" destId="{27D22BA3-A94B-4DCA-BA1A-FB2E3B2D9405}" srcOrd="4" destOrd="0" presId="urn:microsoft.com/office/officeart/2018/2/layout/IconVerticalSolidList"/>
    <dgm:cxn modelId="{5050CD10-DFCF-4744-9AD1-14C1E5BF149B}" type="presParOf" srcId="{27D22BA3-A94B-4DCA-BA1A-FB2E3B2D9405}" destId="{E79CAC7F-9CEC-4BEB-AE41-DB835C8F34FA}" srcOrd="0" destOrd="0" presId="urn:microsoft.com/office/officeart/2018/2/layout/IconVerticalSolidList"/>
    <dgm:cxn modelId="{F5C0EEE0-CB75-4944-8C88-5BC52A748CEB}" type="presParOf" srcId="{27D22BA3-A94B-4DCA-BA1A-FB2E3B2D9405}" destId="{D4D331BC-71CD-4CBB-84E2-83066B06A81E}" srcOrd="1" destOrd="0" presId="urn:microsoft.com/office/officeart/2018/2/layout/IconVerticalSolidList"/>
    <dgm:cxn modelId="{5BBD0D42-6D86-4455-926C-99AE31AA1313}" type="presParOf" srcId="{27D22BA3-A94B-4DCA-BA1A-FB2E3B2D9405}" destId="{EAEC2ED1-A0CA-46CA-98F5-8A5DCF5594F6}" srcOrd="2" destOrd="0" presId="urn:microsoft.com/office/officeart/2018/2/layout/IconVerticalSolidList"/>
    <dgm:cxn modelId="{D293B04D-D2A0-4D7E-A9D4-0561F1506216}" type="presParOf" srcId="{27D22BA3-A94B-4DCA-BA1A-FB2E3B2D9405}" destId="{148C9208-0C32-4777-B8E3-7BAF59779C66}" srcOrd="3" destOrd="0" presId="urn:microsoft.com/office/officeart/2018/2/layout/IconVerticalSolidList"/>
    <dgm:cxn modelId="{7D560FC8-8AC4-4A7C-96EA-C2567905DA77}" type="presParOf" srcId="{FA294BC1-EA82-4B2F-8B19-2375AB6769DC}" destId="{B5E6C057-E1BC-404F-9BD8-397575C7EC8E}" srcOrd="5" destOrd="0" presId="urn:microsoft.com/office/officeart/2018/2/layout/IconVerticalSolidList"/>
    <dgm:cxn modelId="{9C05BBE9-3C4F-4E3D-BC29-660906E9006C}" type="presParOf" srcId="{FA294BC1-EA82-4B2F-8B19-2375AB6769DC}" destId="{129A9B36-5A78-4A83-94F0-559AB9BFFAF3}" srcOrd="6" destOrd="0" presId="urn:microsoft.com/office/officeart/2018/2/layout/IconVerticalSolidList"/>
    <dgm:cxn modelId="{D55BCF16-F7F6-4880-A88F-9E8F333F49C1}" type="presParOf" srcId="{129A9B36-5A78-4A83-94F0-559AB9BFFAF3}" destId="{304558F9-33E3-4AF4-9CC5-FB2C9DB7807B}" srcOrd="0" destOrd="0" presId="urn:microsoft.com/office/officeart/2018/2/layout/IconVerticalSolidList"/>
    <dgm:cxn modelId="{F2FF0308-74E9-4AC6-A523-46363F8A0DFC}" type="presParOf" srcId="{129A9B36-5A78-4A83-94F0-559AB9BFFAF3}" destId="{F462F3F0-FA6F-477F-B319-3D71F5173B21}" srcOrd="1" destOrd="0" presId="urn:microsoft.com/office/officeart/2018/2/layout/IconVerticalSolidList"/>
    <dgm:cxn modelId="{4D280ED2-F9B4-4A6D-8738-A44D88A3D749}" type="presParOf" srcId="{129A9B36-5A78-4A83-94F0-559AB9BFFAF3}" destId="{D867715F-735E-493E-BE75-AFE25260F106}" srcOrd="2" destOrd="0" presId="urn:microsoft.com/office/officeart/2018/2/layout/IconVerticalSolidList"/>
    <dgm:cxn modelId="{F0769178-FAEB-432F-B95C-C95DE7EB2E24}" type="presParOf" srcId="{129A9B36-5A78-4A83-94F0-559AB9BFFAF3}" destId="{1684C4A2-1765-409A-897E-AFCA259431BA}" srcOrd="3" destOrd="0" presId="urn:microsoft.com/office/officeart/2018/2/layout/IconVerticalSolidList"/>
    <dgm:cxn modelId="{CD2A7C6C-67BC-4E5C-A1AB-11BD017BAE6A}" type="presParOf" srcId="{FA294BC1-EA82-4B2F-8B19-2375AB6769DC}" destId="{9D90DA45-F90E-4FC1-B378-F495A0C681A5}" srcOrd="7" destOrd="0" presId="urn:microsoft.com/office/officeart/2018/2/layout/IconVerticalSolidList"/>
    <dgm:cxn modelId="{B26E4A2E-638C-4724-A237-DE23AEFD794E}" type="presParOf" srcId="{FA294BC1-EA82-4B2F-8B19-2375AB6769DC}" destId="{C0BCC828-6926-46D1-B938-F382A9FB6658}" srcOrd="8" destOrd="0" presId="urn:microsoft.com/office/officeart/2018/2/layout/IconVerticalSolidList"/>
    <dgm:cxn modelId="{36D6B22C-F5E2-4E90-BCBC-362C3AF9DD62}" type="presParOf" srcId="{C0BCC828-6926-46D1-B938-F382A9FB6658}" destId="{3B163E82-E577-4BF5-B832-9E73A917B195}" srcOrd="0" destOrd="0" presId="urn:microsoft.com/office/officeart/2018/2/layout/IconVerticalSolidList"/>
    <dgm:cxn modelId="{A5D2D262-5BEC-48C9-946A-BEBA398C30B4}" type="presParOf" srcId="{C0BCC828-6926-46D1-B938-F382A9FB6658}" destId="{EEF6F029-AB98-403A-8EDB-9C39B964CFFD}" srcOrd="1" destOrd="0" presId="urn:microsoft.com/office/officeart/2018/2/layout/IconVerticalSolidList"/>
    <dgm:cxn modelId="{0D385EE7-5A9F-4859-9BD4-4473E63F651E}" type="presParOf" srcId="{C0BCC828-6926-46D1-B938-F382A9FB6658}" destId="{4DABEE76-6E88-4277-AE31-FE0E4AC64E79}" srcOrd="2" destOrd="0" presId="urn:microsoft.com/office/officeart/2018/2/layout/IconVerticalSolidList"/>
    <dgm:cxn modelId="{37E658AA-58CC-4189-907F-D4D259710DAA}" type="presParOf" srcId="{C0BCC828-6926-46D1-B938-F382A9FB6658}" destId="{219F3471-2815-4722-9509-E88DE70CD935}" srcOrd="3" destOrd="0" presId="urn:microsoft.com/office/officeart/2018/2/layout/IconVerticalSolidList"/>
    <dgm:cxn modelId="{B9FFC13D-B6B2-4EC9-B071-52E3106D2C4E}" type="presParOf" srcId="{FA294BC1-EA82-4B2F-8B19-2375AB6769DC}" destId="{B0D58C87-C5E1-4993-B9FE-E9A05ECF4E6D}" srcOrd="9" destOrd="0" presId="urn:microsoft.com/office/officeart/2018/2/layout/IconVerticalSolidList"/>
    <dgm:cxn modelId="{5362DDC9-04D7-46A1-AB72-31B3F040C36C}" type="presParOf" srcId="{FA294BC1-EA82-4B2F-8B19-2375AB6769DC}" destId="{9ED25DE1-5B52-4332-930D-8AA5D73152B6}" srcOrd="10" destOrd="0" presId="urn:microsoft.com/office/officeart/2018/2/layout/IconVerticalSolidList"/>
    <dgm:cxn modelId="{7E9DBE3D-7060-49AE-AE8E-5FA2EE20405C}" type="presParOf" srcId="{9ED25DE1-5B52-4332-930D-8AA5D73152B6}" destId="{612DED95-FE35-48CC-BDEF-9F7C3D6F972E}" srcOrd="0" destOrd="0" presId="urn:microsoft.com/office/officeart/2018/2/layout/IconVerticalSolidList"/>
    <dgm:cxn modelId="{35DF8737-C15C-423D-A48F-22BCC011ACD0}" type="presParOf" srcId="{9ED25DE1-5B52-4332-930D-8AA5D73152B6}" destId="{9FAEFFF2-98D5-4DCA-BECE-AE7D3B1AE46B}" srcOrd="1" destOrd="0" presId="urn:microsoft.com/office/officeart/2018/2/layout/IconVerticalSolidList"/>
    <dgm:cxn modelId="{95174CBD-C744-4CA1-8767-0A924016695A}" type="presParOf" srcId="{9ED25DE1-5B52-4332-930D-8AA5D73152B6}" destId="{C3E5A166-31A0-4A2F-9FC0-52B188D8BB79}" srcOrd="2" destOrd="0" presId="urn:microsoft.com/office/officeart/2018/2/layout/IconVerticalSolidList"/>
    <dgm:cxn modelId="{6E252624-156D-41C8-B10B-D80BBFD3BB59}" type="presParOf" srcId="{9ED25DE1-5B52-4332-930D-8AA5D73152B6}" destId="{0EC2ED60-05F8-4696-BB34-F282C576F071}" srcOrd="3" destOrd="0" presId="urn:microsoft.com/office/officeart/2018/2/layout/IconVerticalSolidList"/>
    <dgm:cxn modelId="{30340644-DFAA-47F2-BA2A-97C8DD3FAB98}" type="presParOf" srcId="{FA294BC1-EA82-4B2F-8B19-2375AB6769DC}" destId="{F9AD9CC9-2D0C-40E4-87BD-60379B91C9DD}" srcOrd="11" destOrd="0" presId="urn:microsoft.com/office/officeart/2018/2/layout/IconVerticalSolidList"/>
    <dgm:cxn modelId="{194F3DFF-C1D2-4776-87F5-115E2CAA7FE3}" type="presParOf" srcId="{FA294BC1-EA82-4B2F-8B19-2375AB6769DC}" destId="{7C3FC0A2-0BD1-494E-BCE0-146971828010}" srcOrd="12" destOrd="0" presId="urn:microsoft.com/office/officeart/2018/2/layout/IconVerticalSolidList"/>
    <dgm:cxn modelId="{B2AAFCC4-D04E-4B11-ADA3-2551D609EA81}" type="presParOf" srcId="{7C3FC0A2-0BD1-494E-BCE0-146971828010}" destId="{2A744780-9DD9-487F-A3F5-C2FF4AEB6515}" srcOrd="0" destOrd="0" presId="urn:microsoft.com/office/officeart/2018/2/layout/IconVerticalSolidList"/>
    <dgm:cxn modelId="{55C25D87-E70A-4008-B6B3-2847362C93C1}" type="presParOf" srcId="{7C3FC0A2-0BD1-494E-BCE0-146971828010}" destId="{8937A486-079E-43C8-A09A-F7677B986E19}" srcOrd="1" destOrd="0" presId="urn:microsoft.com/office/officeart/2018/2/layout/IconVerticalSolidList"/>
    <dgm:cxn modelId="{B5503BF0-199A-43E7-9C01-6F141236E88C}" type="presParOf" srcId="{7C3FC0A2-0BD1-494E-BCE0-146971828010}" destId="{2C5E3AC3-EF4D-4AF1-AD2B-190813159E5C}" srcOrd="2" destOrd="0" presId="urn:microsoft.com/office/officeart/2018/2/layout/IconVerticalSolidList"/>
    <dgm:cxn modelId="{D77B3E2A-94B5-4722-AF18-53FDC36EF747}" type="presParOf" srcId="{7C3FC0A2-0BD1-494E-BCE0-146971828010}" destId="{3B737D15-BCFD-4C28-83A1-C19D37D6E8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0BEB12-CAEC-4DC3-8923-5955CDB936F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1B10AB-77C0-4022-A72B-4C67FAA89520}">
      <dgm:prSet/>
      <dgm:spPr/>
      <dgm:t>
        <a:bodyPr/>
        <a:lstStyle/>
        <a:p>
          <a:r>
            <a:rPr lang="en-US" b="1" i="1" baseline="0"/>
            <a:t>Students are new, work allocated from basic tasks to more complex</a:t>
          </a:r>
          <a:endParaRPr lang="en-US"/>
        </a:p>
      </dgm:t>
    </dgm:pt>
    <dgm:pt modelId="{0B6F143B-A251-4AE5-BF3A-799FE5993900}" type="parTrans" cxnId="{5451F1CD-5495-4956-9E43-F600EE4370D9}">
      <dgm:prSet/>
      <dgm:spPr/>
      <dgm:t>
        <a:bodyPr/>
        <a:lstStyle/>
        <a:p>
          <a:endParaRPr lang="en-US"/>
        </a:p>
      </dgm:t>
    </dgm:pt>
    <dgm:pt modelId="{7FF1B6DF-3923-435A-A07E-A5663163A423}" type="sibTrans" cxnId="{5451F1CD-5495-4956-9E43-F600EE4370D9}">
      <dgm:prSet/>
      <dgm:spPr/>
      <dgm:t>
        <a:bodyPr/>
        <a:lstStyle/>
        <a:p>
          <a:endParaRPr lang="en-US"/>
        </a:p>
      </dgm:t>
    </dgm:pt>
    <dgm:pt modelId="{DF4F0DCD-82C5-4D61-B554-E71D948E4127}">
      <dgm:prSet/>
      <dgm:spPr/>
      <dgm:t>
        <a:bodyPr/>
        <a:lstStyle/>
        <a:p>
          <a:r>
            <a:rPr lang="en-US" b="1" i="1" baseline="0"/>
            <a:t>More room given for error ( consequences may not be as bad as been in a stat agency)</a:t>
          </a:r>
          <a:endParaRPr lang="en-US"/>
        </a:p>
      </dgm:t>
    </dgm:pt>
    <dgm:pt modelId="{8816E3C5-1CD4-45A5-AC3C-4744FCCCFAED}" type="parTrans" cxnId="{8EBACD88-D78D-4FD8-80FC-0F816B6F20BA}">
      <dgm:prSet/>
      <dgm:spPr/>
      <dgm:t>
        <a:bodyPr/>
        <a:lstStyle/>
        <a:p>
          <a:endParaRPr lang="en-US"/>
        </a:p>
      </dgm:t>
    </dgm:pt>
    <dgm:pt modelId="{01078B70-1B73-4AAA-A127-71B855D945E8}" type="sibTrans" cxnId="{8EBACD88-D78D-4FD8-80FC-0F816B6F20BA}">
      <dgm:prSet/>
      <dgm:spPr/>
      <dgm:t>
        <a:bodyPr/>
        <a:lstStyle/>
        <a:p>
          <a:endParaRPr lang="en-US"/>
        </a:p>
      </dgm:t>
    </dgm:pt>
    <dgm:pt modelId="{3770ED36-72F5-433E-BA34-E59B1A55E101}">
      <dgm:prSet/>
      <dgm:spPr/>
      <dgm:t>
        <a:bodyPr/>
        <a:lstStyle/>
        <a:p>
          <a:r>
            <a:rPr lang="en-US" b="1" i="1" baseline="0"/>
            <a:t>Beginning to understand basic theories, law, policies</a:t>
          </a:r>
          <a:endParaRPr lang="en-US"/>
        </a:p>
      </dgm:t>
    </dgm:pt>
    <dgm:pt modelId="{6633E448-80B9-4BD9-9967-F8AC65D9C116}" type="parTrans" cxnId="{D9E8E3AE-7A9B-48E6-A03B-78DB31C8C518}">
      <dgm:prSet/>
      <dgm:spPr/>
      <dgm:t>
        <a:bodyPr/>
        <a:lstStyle/>
        <a:p>
          <a:endParaRPr lang="en-US"/>
        </a:p>
      </dgm:t>
    </dgm:pt>
    <dgm:pt modelId="{0EAF474E-3A3E-4E69-B669-4B92AE9DF828}" type="sibTrans" cxnId="{D9E8E3AE-7A9B-48E6-A03B-78DB31C8C518}">
      <dgm:prSet/>
      <dgm:spPr/>
      <dgm:t>
        <a:bodyPr/>
        <a:lstStyle/>
        <a:p>
          <a:endParaRPr lang="en-US"/>
        </a:p>
      </dgm:t>
    </dgm:pt>
    <dgm:pt modelId="{B63B6D04-98A9-4BC3-8032-8C9EE87511F3}">
      <dgm:prSet/>
      <dgm:spPr/>
      <dgm:t>
        <a:bodyPr/>
        <a:lstStyle/>
        <a:p>
          <a:r>
            <a:rPr lang="en-US" b="1" i="1" baseline="0"/>
            <a:t>More focus getting to know the S/U through different methods, i.e. group work, one to one, community activity, cooking classes, breakfast activities, liaising with other agencies  </a:t>
          </a:r>
          <a:endParaRPr lang="en-US"/>
        </a:p>
      </dgm:t>
    </dgm:pt>
    <dgm:pt modelId="{5D990978-3D78-43CB-A59C-4DBE9FB9A7C7}" type="parTrans" cxnId="{A5D8EEED-18E2-4B57-B5A6-8B2D8BB87C67}">
      <dgm:prSet/>
      <dgm:spPr/>
      <dgm:t>
        <a:bodyPr/>
        <a:lstStyle/>
        <a:p>
          <a:endParaRPr lang="en-US"/>
        </a:p>
      </dgm:t>
    </dgm:pt>
    <dgm:pt modelId="{742CCE4D-BC55-4AC2-BCB9-3B7059DCF793}" type="sibTrans" cxnId="{A5D8EEED-18E2-4B57-B5A6-8B2D8BB87C67}">
      <dgm:prSet/>
      <dgm:spPr/>
      <dgm:t>
        <a:bodyPr/>
        <a:lstStyle/>
        <a:p>
          <a:endParaRPr lang="en-US"/>
        </a:p>
      </dgm:t>
    </dgm:pt>
    <dgm:pt modelId="{9968DD18-A877-4453-9E2E-7619B4741A4F}">
      <dgm:prSet/>
      <dgm:spPr/>
      <dgm:t>
        <a:bodyPr/>
        <a:lstStyle/>
        <a:p>
          <a:r>
            <a:rPr lang="en-US" b="1" i="1" baseline="0" dirty="0"/>
            <a:t>The student is prepared for the world of  work-for some students this maybe their first introduction to the work place  or work environment</a:t>
          </a:r>
          <a:endParaRPr lang="en-US" dirty="0"/>
        </a:p>
      </dgm:t>
    </dgm:pt>
    <dgm:pt modelId="{C01F05A8-DDC2-4079-8E70-0BE795088BCE}" type="parTrans" cxnId="{C3B892BD-B9EC-4BD0-92AB-46E9A2DF819B}">
      <dgm:prSet/>
      <dgm:spPr/>
      <dgm:t>
        <a:bodyPr/>
        <a:lstStyle/>
        <a:p>
          <a:endParaRPr lang="en-US"/>
        </a:p>
      </dgm:t>
    </dgm:pt>
    <dgm:pt modelId="{E4A6C2EC-D24D-4E5A-9D6F-D627502756C4}" type="sibTrans" cxnId="{C3B892BD-B9EC-4BD0-92AB-46E9A2DF819B}">
      <dgm:prSet/>
      <dgm:spPr/>
      <dgm:t>
        <a:bodyPr/>
        <a:lstStyle/>
        <a:p>
          <a:endParaRPr lang="en-US"/>
        </a:p>
      </dgm:t>
    </dgm:pt>
    <dgm:pt modelId="{CB384AF1-7D94-472A-921E-478D95F73336}" type="pres">
      <dgm:prSet presAssocID="{7E0BEB12-CAEC-4DC3-8923-5955CDB936F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EA0C83-13ED-43C7-B547-F4D14DDD774C}" type="pres">
      <dgm:prSet presAssocID="{7E0BEB12-CAEC-4DC3-8923-5955CDB936FA}" presName="dummyMaxCanvas" presStyleCnt="0">
        <dgm:presLayoutVars/>
      </dgm:prSet>
      <dgm:spPr/>
    </dgm:pt>
    <dgm:pt modelId="{FEEA360A-D4D2-4859-988A-343CC64BE20F}" type="pres">
      <dgm:prSet presAssocID="{7E0BEB12-CAEC-4DC3-8923-5955CDB936F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CEE9-4110-4179-A06E-2811CA7AA3B8}" type="pres">
      <dgm:prSet presAssocID="{7E0BEB12-CAEC-4DC3-8923-5955CDB936F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77D51-CB14-4DD9-AD4D-4C52BD15DBD3}" type="pres">
      <dgm:prSet presAssocID="{7E0BEB12-CAEC-4DC3-8923-5955CDB936F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808E0-5415-4CF0-AE50-6E45947DE5A4}" type="pres">
      <dgm:prSet presAssocID="{7E0BEB12-CAEC-4DC3-8923-5955CDB936F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C4A5D-832D-407B-BAFC-FAC6389F35EB}" type="pres">
      <dgm:prSet presAssocID="{7E0BEB12-CAEC-4DC3-8923-5955CDB936F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A7920-1D71-4E09-B05C-BAF47D660971}" type="pres">
      <dgm:prSet presAssocID="{7E0BEB12-CAEC-4DC3-8923-5955CDB936F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2455F-974F-46FF-A09C-A0180D4E9A9B}" type="pres">
      <dgm:prSet presAssocID="{7E0BEB12-CAEC-4DC3-8923-5955CDB936F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F63ED-7C93-48B2-BAF9-051F7F40FB87}" type="pres">
      <dgm:prSet presAssocID="{7E0BEB12-CAEC-4DC3-8923-5955CDB936F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1F2E5-E39F-412D-8B0C-546CDBF6E043}" type="pres">
      <dgm:prSet presAssocID="{7E0BEB12-CAEC-4DC3-8923-5955CDB936F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A896C-D6E8-4B82-BAC0-834AEA87D17D}" type="pres">
      <dgm:prSet presAssocID="{7E0BEB12-CAEC-4DC3-8923-5955CDB936F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5943E-DFED-4F50-9C87-2540DD1699CC}" type="pres">
      <dgm:prSet presAssocID="{7E0BEB12-CAEC-4DC3-8923-5955CDB936F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139B1-5068-43AA-BAE7-89E2F2B16142}" type="pres">
      <dgm:prSet presAssocID="{7E0BEB12-CAEC-4DC3-8923-5955CDB936F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3B3FB-08E4-4D49-A579-471269388186}" type="pres">
      <dgm:prSet presAssocID="{7E0BEB12-CAEC-4DC3-8923-5955CDB936F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B0332-040B-4D0E-9A2C-384D644E6680}" type="pres">
      <dgm:prSet presAssocID="{7E0BEB12-CAEC-4DC3-8923-5955CDB936F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57E09-A6F4-459D-8057-4C16CBFC5A11}" type="presOf" srcId="{742CCE4D-BC55-4AC2-BCB9-3B7059DCF793}" destId="{7A41F2E5-E39F-412D-8B0C-546CDBF6E043}" srcOrd="0" destOrd="0" presId="urn:microsoft.com/office/officeart/2005/8/layout/vProcess5"/>
    <dgm:cxn modelId="{095316AB-3B6A-4264-9290-4B3503991E90}" type="presOf" srcId="{DF4F0DCD-82C5-4D61-B554-E71D948E4127}" destId="{BD95943E-DFED-4F50-9C87-2540DD1699CC}" srcOrd="1" destOrd="0" presId="urn:microsoft.com/office/officeart/2005/8/layout/vProcess5"/>
    <dgm:cxn modelId="{463FB821-436D-4278-9215-F54AA51FBA19}" type="presOf" srcId="{3770ED36-72F5-433E-BA34-E59B1A55E101}" destId="{73F77D51-CB14-4DD9-AD4D-4C52BD15DBD3}" srcOrd="0" destOrd="0" presId="urn:microsoft.com/office/officeart/2005/8/layout/vProcess5"/>
    <dgm:cxn modelId="{B1FD2A93-27E7-4526-9304-7A038B8A072C}" type="presOf" srcId="{531B10AB-77C0-4022-A72B-4C67FAA89520}" destId="{FEEA360A-D4D2-4859-988A-343CC64BE20F}" srcOrd="0" destOrd="0" presId="urn:microsoft.com/office/officeart/2005/8/layout/vProcess5"/>
    <dgm:cxn modelId="{1BDD1D54-EF98-4842-8993-34EA7C486C25}" type="presOf" srcId="{7FF1B6DF-3923-435A-A07E-A5663163A423}" destId="{5EAA7920-1D71-4E09-B05C-BAF47D660971}" srcOrd="0" destOrd="0" presId="urn:microsoft.com/office/officeart/2005/8/layout/vProcess5"/>
    <dgm:cxn modelId="{5F2A376A-D388-44CE-BF4F-6C9162AAC435}" type="presOf" srcId="{3770ED36-72F5-433E-BA34-E59B1A55E101}" destId="{2FC139B1-5068-43AA-BAE7-89E2F2B16142}" srcOrd="1" destOrd="0" presId="urn:microsoft.com/office/officeart/2005/8/layout/vProcess5"/>
    <dgm:cxn modelId="{34277A80-7C66-46DE-849F-80FB41A17090}" type="presOf" srcId="{531B10AB-77C0-4022-A72B-4C67FAA89520}" destId="{9D7A896C-D6E8-4B82-BAC0-834AEA87D17D}" srcOrd="1" destOrd="0" presId="urn:microsoft.com/office/officeart/2005/8/layout/vProcess5"/>
    <dgm:cxn modelId="{2175DAF4-E70C-427F-86CE-37C3AEA8D311}" type="presOf" srcId="{9968DD18-A877-4453-9E2E-7619B4741A4F}" destId="{F98B0332-040B-4D0E-9A2C-384D644E6680}" srcOrd="1" destOrd="0" presId="urn:microsoft.com/office/officeart/2005/8/layout/vProcess5"/>
    <dgm:cxn modelId="{F513769C-A523-46DF-AC14-DCDEF5A009D4}" type="presOf" srcId="{7E0BEB12-CAEC-4DC3-8923-5955CDB936FA}" destId="{CB384AF1-7D94-472A-921E-478D95F73336}" srcOrd="0" destOrd="0" presId="urn:microsoft.com/office/officeart/2005/8/layout/vProcess5"/>
    <dgm:cxn modelId="{C3B892BD-B9EC-4BD0-92AB-46E9A2DF819B}" srcId="{7E0BEB12-CAEC-4DC3-8923-5955CDB936FA}" destId="{9968DD18-A877-4453-9E2E-7619B4741A4F}" srcOrd="4" destOrd="0" parTransId="{C01F05A8-DDC2-4079-8E70-0BE795088BCE}" sibTransId="{E4A6C2EC-D24D-4E5A-9D6F-D627502756C4}"/>
    <dgm:cxn modelId="{5451F1CD-5495-4956-9E43-F600EE4370D9}" srcId="{7E0BEB12-CAEC-4DC3-8923-5955CDB936FA}" destId="{531B10AB-77C0-4022-A72B-4C67FAA89520}" srcOrd="0" destOrd="0" parTransId="{0B6F143B-A251-4AE5-BF3A-799FE5993900}" sibTransId="{7FF1B6DF-3923-435A-A07E-A5663163A423}"/>
    <dgm:cxn modelId="{4A72FF17-5317-4DB2-B35C-AE34B8A307C8}" type="presOf" srcId="{9968DD18-A877-4453-9E2E-7619B4741A4F}" destId="{DA5C4A5D-832D-407B-BAFC-FAC6389F35EB}" srcOrd="0" destOrd="0" presId="urn:microsoft.com/office/officeart/2005/8/layout/vProcess5"/>
    <dgm:cxn modelId="{8EBACD88-D78D-4FD8-80FC-0F816B6F20BA}" srcId="{7E0BEB12-CAEC-4DC3-8923-5955CDB936FA}" destId="{DF4F0DCD-82C5-4D61-B554-E71D948E4127}" srcOrd="1" destOrd="0" parTransId="{8816E3C5-1CD4-45A5-AC3C-4744FCCCFAED}" sibTransId="{01078B70-1B73-4AAA-A127-71B855D945E8}"/>
    <dgm:cxn modelId="{E41CC26A-7D2E-4BED-9203-B77102ED1FF1}" type="presOf" srcId="{0EAF474E-3A3E-4E69-B669-4B92AE9DF828}" destId="{5A1F63ED-7C93-48B2-BAF9-051F7F40FB87}" srcOrd="0" destOrd="0" presId="urn:microsoft.com/office/officeart/2005/8/layout/vProcess5"/>
    <dgm:cxn modelId="{40B36674-1AF8-4F2E-ABF9-356A4DED7D39}" type="presOf" srcId="{B63B6D04-98A9-4BC3-8032-8C9EE87511F3}" destId="{2F23B3FB-08E4-4D49-A579-471269388186}" srcOrd="1" destOrd="0" presId="urn:microsoft.com/office/officeart/2005/8/layout/vProcess5"/>
    <dgm:cxn modelId="{D9E8E3AE-7A9B-48E6-A03B-78DB31C8C518}" srcId="{7E0BEB12-CAEC-4DC3-8923-5955CDB936FA}" destId="{3770ED36-72F5-433E-BA34-E59B1A55E101}" srcOrd="2" destOrd="0" parTransId="{6633E448-80B9-4BD9-9967-F8AC65D9C116}" sibTransId="{0EAF474E-3A3E-4E69-B669-4B92AE9DF828}"/>
    <dgm:cxn modelId="{CC52C082-CED2-44AF-B17D-F0E790E15B63}" type="presOf" srcId="{DF4F0DCD-82C5-4D61-B554-E71D948E4127}" destId="{065FCEE9-4110-4179-A06E-2811CA7AA3B8}" srcOrd="0" destOrd="0" presId="urn:microsoft.com/office/officeart/2005/8/layout/vProcess5"/>
    <dgm:cxn modelId="{137D2008-D5A7-4E84-88B5-3B526F28ACBF}" type="presOf" srcId="{B63B6D04-98A9-4BC3-8032-8C9EE87511F3}" destId="{CF2808E0-5415-4CF0-AE50-6E45947DE5A4}" srcOrd="0" destOrd="0" presId="urn:microsoft.com/office/officeart/2005/8/layout/vProcess5"/>
    <dgm:cxn modelId="{A5D8EEED-18E2-4B57-B5A6-8B2D8BB87C67}" srcId="{7E0BEB12-CAEC-4DC3-8923-5955CDB936FA}" destId="{B63B6D04-98A9-4BC3-8032-8C9EE87511F3}" srcOrd="3" destOrd="0" parTransId="{5D990978-3D78-43CB-A59C-4DBE9FB9A7C7}" sibTransId="{742CCE4D-BC55-4AC2-BCB9-3B7059DCF793}"/>
    <dgm:cxn modelId="{972502A0-F6AD-4CEE-82FC-117DE5018D9A}" type="presOf" srcId="{01078B70-1B73-4AAA-A127-71B855D945E8}" destId="{1172455F-974F-46FF-A09C-A0180D4E9A9B}" srcOrd="0" destOrd="0" presId="urn:microsoft.com/office/officeart/2005/8/layout/vProcess5"/>
    <dgm:cxn modelId="{7262DDB5-DB24-49CA-A9B6-A1EF4EED0CAC}" type="presParOf" srcId="{CB384AF1-7D94-472A-921E-478D95F73336}" destId="{FCEA0C83-13ED-43C7-B547-F4D14DDD774C}" srcOrd="0" destOrd="0" presId="urn:microsoft.com/office/officeart/2005/8/layout/vProcess5"/>
    <dgm:cxn modelId="{8CDFFBF5-62D3-406C-A6CA-A921CF534FF8}" type="presParOf" srcId="{CB384AF1-7D94-472A-921E-478D95F73336}" destId="{FEEA360A-D4D2-4859-988A-343CC64BE20F}" srcOrd="1" destOrd="0" presId="urn:microsoft.com/office/officeart/2005/8/layout/vProcess5"/>
    <dgm:cxn modelId="{15B42E59-A1B2-48CC-85A6-7E8074EC1A2D}" type="presParOf" srcId="{CB384AF1-7D94-472A-921E-478D95F73336}" destId="{065FCEE9-4110-4179-A06E-2811CA7AA3B8}" srcOrd="2" destOrd="0" presId="urn:microsoft.com/office/officeart/2005/8/layout/vProcess5"/>
    <dgm:cxn modelId="{2D40E867-2786-4AE1-8CA4-CF3FD17B30B5}" type="presParOf" srcId="{CB384AF1-7D94-472A-921E-478D95F73336}" destId="{73F77D51-CB14-4DD9-AD4D-4C52BD15DBD3}" srcOrd="3" destOrd="0" presId="urn:microsoft.com/office/officeart/2005/8/layout/vProcess5"/>
    <dgm:cxn modelId="{013FEA1C-8267-452A-8E0A-D4F84EAFDE55}" type="presParOf" srcId="{CB384AF1-7D94-472A-921E-478D95F73336}" destId="{CF2808E0-5415-4CF0-AE50-6E45947DE5A4}" srcOrd="4" destOrd="0" presId="urn:microsoft.com/office/officeart/2005/8/layout/vProcess5"/>
    <dgm:cxn modelId="{210EA4AC-2D6B-4FF8-8FA6-38E9EE07D436}" type="presParOf" srcId="{CB384AF1-7D94-472A-921E-478D95F73336}" destId="{DA5C4A5D-832D-407B-BAFC-FAC6389F35EB}" srcOrd="5" destOrd="0" presId="urn:microsoft.com/office/officeart/2005/8/layout/vProcess5"/>
    <dgm:cxn modelId="{FB6AB3AA-9496-496E-83A6-D51DD84B182A}" type="presParOf" srcId="{CB384AF1-7D94-472A-921E-478D95F73336}" destId="{5EAA7920-1D71-4E09-B05C-BAF47D660971}" srcOrd="6" destOrd="0" presId="urn:microsoft.com/office/officeart/2005/8/layout/vProcess5"/>
    <dgm:cxn modelId="{763BE75E-A0DD-45F5-9CC4-1CD9F2E91A9A}" type="presParOf" srcId="{CB384AF1-7D94-472A-921E-478D95F73336}" destId="{1172455F-974F-46FF-A09C-A0180D4E9A9B}" srcOrd="7" destOrd="0" presId="urn:microsoft.com/office/officeart/2005/8/layout/vProcess5"/>
    <dgm:cxn modelId="{267A9090-D4D8-4EEF-9F2E-89F33BFC97A7}" type="presParOf" srcId="{CB384AF1-7D94-472A-921E-478D95F73336}" destId="{5A1F63ED-7C93-48B2-BAF9-051F7F40FB87}" srcOrd="8" destOrd="0" presId="urn:microsoft.com/office/officeart/2005/8/layout/vProcess5"/>
    <dgm:cxn modelId="{DB9CDB2D-2E9C-4771-8C91-4BA8D8282D86}" type="presParOf" srcId="{CB384AF1-7D94-472A-921E-478D95F73336}" destId="{7A41F2E5-E39F-412D-8B0C-546CDBF6E043}" srcOrd="9" destOrd="0" presId="urn:microsoft.com/office/officeart/2005/8/layout/vProcess5"/>
    <dgm:cxn modelId="{67F1B5BB-0327-4CF7-BD4C-63918AE59C82}" type="presParOf" srcId="{CB384AF1-7D94-472A-921E-478D95F73336}" destId="{9D7A896C-D6E8-4B82-BAC0-834AEA87D17D}" srcOrd="10" destOrd="0" presId="urn:microsoft.com/office/officeart/2005/8/layout/vProcess5"/>
    <dgm:cxn modelId="{654E8B89-85A9-4C1B-9487-07D9D4E4A6C0}" type="presParOf" srcId="{CB384AF1-7D94-472A-921E-478D95F73336}" destId="{BD95943E-DFED-4F50-9C87-2540DD1699CC}" srcOrd="11" destOrd="0" presId="urn:microsoft.com/office/officeart/2005/8/layout/vProcess5"/>
    <dgm:cxn modelId="{D328E7BC-9BEE-47C5-B12A-B798AC1AFFA9}" type="presParOf" srcId="{CB384AF1-7D94-472A-921E-478D95F73336}" destId="{2FC139B1-5068-43AA-BAE7-89E2F2B16142}" srcOrd="12" destOrd="0" presId="urn:microsoft.com/office/officeart/2005/8/layout/vProcess5"/>
    <dgm:cxn modelId="{F9195B5C-E1D4-42D6-807C-2F8357E9F9E5}" type="presParOf" srcId="{CB384AF1-7D94-472A-921E-478D95F73336}" destId="{2F23B3FB-08E4-4D49-A579-471269388186}" srcOrd="13" destOrd="0" presId="urn:microsoft.com/office/officeart/2005/8/layout/vProcess5"/>
    <dgm:cxn modelId="{7B6E6224-2B8C-403C-B952-74EE27C19582}" type="presParOf" srcId="{CB384AF1-7D94-472A-921E-478D95F73336}" destId="{F98B0332-040B-4D0E-9A2C-384D644E668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2B2BBB-61EE-42AB-927C-A84D9465BED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D1C713-A9EB-4F81-A19E-3E5A8761826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Trying to establish how the student is using the learning gained from Uni and prior learning experiences, work, life</a:t>
          </a:r>
          <a:endParaRPr lang="en-US"/>
        </a:p>
      </dgm:t>
    </dgm:pt>
    <dgm:pt modelId="{46A72D34-00CA-4889-A317-41275AE9076A}" type="parTrans" cxnId="{00962A3F-376A-43B8-BCB0-04A1D1EA0BB3}">
      <dgm:prSet/>
      <dgm:spPr/>
      <dgm:t>
        <a:bodyPr/>
        <a:lstStyle/>
        <a:p>
          <a:endParaRPr lang="en-US"/>
        </a:p>
      </dgm:t>
    </dgm:pt>
    <dgm:pt modelId="{292AAB1C-9EDE-4D7B-9BEA-B76E140CD09F}" type="sibTrans" cxnId="{00962A3F-376A-43B8-BCB0-04A1D1EA0BB3}">
      <dgm:prSet/>
      <dgm:spPr/>
      <dgm:t>
        <a:bodyPr/>
        <a:lstStyle/>
        <a:p>
          <a:endParaRPr lang="en-US"/>
        </a:p>
      </dgm:t>
    </dgm:pt>
    <dgm:pt modelId="{0128DAA0-DCDE-4FBB-AC76-61E595800EA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Will be moving on from their prior social care experiences  </a:t>
          </a:r>
          <a:endParaRPr lang="en-US"/>
        </a:p>
      </dgm:t>
    </dgm:pt>
    <dgm:pt modelId="{AE1A197A-F6FE-4E4B-AEE6-2F243E5E26DB}" type="parTrans" cxnId="{889A39D2-FB9E-405A-ADCD-8C1C6758D05A}">
      <dgm:prSet/>
      <dgm:spPr/>
      <dgm:t>
        <a:bodyPr/>
        <a:lstStyle/>
        <a:p>
          <a:endParaRPr lang="en-US"/>
        </a:p>
      </dgm:t>
    </dgm:pt>
    <dgm:pt modelId="{77F8D535-4270-4B24-9389-D95E2C137A85}" type="sibTrans" cxnId="{889A39D2-FB9E-405A-ADCD-8C1C6758D05A}">
      <dgm:prSet/>
      <dgm:spPr/>
      <dgm:t>
        <a:bodyPr/>
        <a:lstStyle/>
        <a:p>
          <a:endParaRPr lang="en-US"/>
        </a:p>
      </dgm:t>
    </dgm:pt>
    <dgm:pt modelId="{020D0F27-AA04-4266-AC83-29D97E83275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i="1" baseline="0"/>
            <a:t>Reflecting on their personal life experiences </a:t>
          </a:r>
          <a:endParaRPr lang="en-US"/>
        </a:p>
      </dgm:t>
    </dgm:pt>
    <dgm:pt modelId="{02A6FE22-E190-4F90-A163-0C1B597CCDA7}" type="parTrans" cxnId="{5BD021A1-D2E2-4BC5-B7B4-5ABE4C1C5B6C}">
      <dgm:prSet/>
      <dgm:spPr/>
      <dgm:t>
        <a:bodyPr/>
        <a:lstStyle/>
        <a:p>
          <a:endParaRPr lang="en-US"/>
        </a:p>
      </dgm:t>
    </dgm:pt>
    <dgm:pt modelId="{C9995250-38DA-47FF-998B-BF1DC2686308}" type="sibTrans" cxnId="{5BD021A1-D2E2-4BC5-B7B4-5ABE4C1C5B6C}">
      <dgm:prSet/>
      <dgm:spPr/>
      <dgm:t>
        <a:bodyPr/>
        <a:lstStyle/>
        <a:p>
          <a:endParaRPr lang="en-US"/>
        </a:p>
      </dgm:t>
    </dgm:pt>
    <dgm:pt modelId="{43C213EE-8E22-4C68-8684-C18A0D134762}" type="pres">
      <dgm:prSet presAssocID="{CA2B2BBB-61EE-42AB-927C-A84D9465BE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63E303-F8E0-4B79-8D1B-797B19A154A4}" type="pres">
      <dgm:prSet presAssocID="{CA2B2BBB-61EE-42AB-927C-A84D9465BEDB}" presName="dummyMaxCanvas" presStyleCnt="0">
        <dgm:presLayoutVars/>
      </dgm:prSet>
      <dgm:spPr/>
    </dgm:pt>
    <dgm:pt modelId="{B0EE5D18-8897-4993-BAF4-BA26B9CFD1BD}" type="pres">
      <dgm:prSet presAssocID="{CA2B2BBB-61EE-42AB-927C-A84D9465BED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4646F-0281-444C-8C59-24F2EDD8D136}" type="pres">
      <dgm:prSet presAssocID="{CA2B2BBB-61EE-42AB-927C-A84D9465BED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BABF1-126B-46B6-8DA0-C534F1CC2CF3}" type="pres">
      <dgm:prSet presAssocID="{CA2B2BBB-61EE-42AB-927C-A84D9465BED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C9878-7485-475E-8BF9-A18BD8908D3C}" type="pres">
      <dgm:prSet presAssocID="{CA2B2BBB-61EE-42AB-927C-A84D9465BED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55652-89CE-40F1-B2F7-A4E57396308C}" type="pres">
      <dgm:prSet presAssocID="{CA2B2BBB-61EE-42AB-927C-A84D9465BED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CB0F8-28E5-4320-BD58-171ABF08AF63}" type="pres">
      <dgm:prSet presAssocID="{CA2B2BBB-61EE-42AB-927C-A84D9465BED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8330C-06EF-4A7A-A7E3-48CED78833BB}" type="pres">
      <dgm:prSet presAssocID="{CA2B2BBB-61EE-42AB-927C-A84D9465BED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28C98-DD7F-4DAC-9DCD-52B5F763F76C}" type="pres">
      <dgm:prSet presAssocID="{CA2B2BBB-61EE-42AB-927C-A84D9465BED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598503-50FF-4E28-B96A-8EBAF56FE358}" type="presOf" srcId="{0128DAA0-DCDE-4FBB-AC76-61E595800EAD}" destId="{42A4646F-0281-444C-8C59-24F2EDD8D136}" srcOrd="0" destOrd="0" presId="urn:microsoft.com/office/officeart/2005/8/layout/vProcess5"/>
    <dgm:cxn modelId="{675E1820-D518-49D6-9BA4-084D29516508}" type="presOf" srcId="{CA2B2BBB-61EE-42AB-927C-A84D9465BEDB}" destId="{43C213EE-8E22-4C68-8684-C18A0D134762}" srcOrd="0" destOrd="0" presId="urn:microsoft.com/office/officeart/2005/8/layout/vProcess5"/>
    <dgm:cxn modelId="{D0E89B7D-EF9E-4B8E-8534-4483F431C233}" type="presOf" srcId="{20D1C713-A9EB-4F81-A19E-3E5A87618261}" destId="{62FCB0F8-28E5-4320-BD58-171ABF08AF63}" srcOrd="1" destOrd="0" presId="urn:microsoft.com/office/officeart/2005/8/layout/vProcess5"/>
    <dgm:cxn modelId="{53037858-1FCA-4BF1-8DA3-D8AB3A515403}" type="presOf" srcId="{020D0F27-AA04-4266-AC83-29D97E83275B}" destId="{751BABF1-126B-46B6-8DA0-C534F1CC2CF3}" srcOrd="0" destOrd="0" presId="urn:microsoft.com/office/officeart/2005/8/layout/vProcess5"/>
    <dgm:cxn modelId="{00962A3F-376A-43B8-BCB0-04A1D1EA0BB3}" srcId="{CA2B2BBB-61EE-42AB-927C-A84D9465BEDB}" destId="{20D1C713-A9EB-4F81-A19E-3E5A87618261}" srcOrd="0" destOrd="0" parTransId="{46A72D34-00CA-4889-A317-41275AE9076A}" sibTransId="{292AAB1C-9EDE-4D7B-9BEA-B76E140CD09F}"/>
    <dgm:cxn modelId="{597F356F-25C5-4B5B-BEEE-10D8C34277F3}" type="presOf" srcId="{020D0F27-AA04-4266-AC83-29D97E83275B}" destId="{A1428C98-DD7F-4DAC-9DCD-52B5F763F76C}" srcOrd="1" destOrd="0" presId="urn:microsoft.com/office/officeart/2005/8/layout/vProcess5"/>
    <dgm:cxn modelId="{43B87040-6668-456D-9984-2E303A0A89B5}" type="presOf" srcId="{77F8D535-4270-4B24-9389-D95E2C137A85}" destId="{53B55652-89CE-40F1-B2F7-A4E57396308C}" srcOrd="0" destOrd="0" presId="urn:microsoft.com/office/officeart/2005/8/layout/vProcess5"/>
    <dgm:cxn modelId="{2E281B41-0C28-43DA-8058-8C9CFA46A091}" type="presOf" srcId="{0128DAA0-DCDE-4FBB-AC76-61E595800EAD}" destId="{9908330C-06EF-4A7A-A7E3-48CED78833BB}" srcOrd="1" destOrd="0" presId="urn:microsoft.com/office/officeart/2005/8/layout/vProcess5"/>
    <dgm:cxn modelId="{D50ECBE6-5242-4120-B91E-3618C1AEF78A}" type="presOf" srcId="{20D1C713-A9EB-4F81-A19E-3E5A87618261}" destId="{B0EE5D18-8897-4993-BAF4-BA26B9CFD1BD}" srcOrd="0" destOrd="0" presId="urn:microsoft.com/office/officeart/2005/8/layout/vProcess5"/>
    <dgm:cxn modelId="{5BD021A1-D2E2-4BC5-B7B4-5ABE4C1C5B6C}" srcId="{CA2B2BBB-61EE-42AB-927C-A84D9465BEDB}" destId="{020D0F27-AA04-4266-AC83-29D97E83275B}" srcOrd="2" destOrd="0" parTransId="{02A6FE22-E190-4F90-A163-0C1B597CCDA7}" sibTransId="{C9995250-38DA-47FF-998B-BF1DC2686308}"/>
    <dgm:cxn modelId="{D804B0AA-F0D8-4351-BF47-5F75343934E7}" type="presOf" srcId="{292AAB1C-9EDE-4D7B-9BEA-B76E140CD09F}" destId="{A43C9878-7485-475E-8BF9-A18BD8908D3C}" srcOrd="0" destOrd="0" presId="urn:microsoft.com/office/officeart/2005/8/layout/vProcess5"/>
    <dgm:cxn modelId="{889A39D2-FB9E-405A-ADCD-8C1C6758D05A}" srcId="{CA2B2BBB-61EE-42AB-927C-A84D9465BEDB}" destId="{0128DAA0-DCDE-4FBB-AC76-61E595800EAD}" srcOrd="1" destOrd="0" parTransId="{AE1A197A-F6FE-4E4B-AEE6-2F243E5E26DB}" sibTransId="{77F8D535-4270-4B24-9389-D95E2C137A85}"/>
    <dgm:cxn modelId="{FB031763-DFAE-494A-932E-BC16E32E57AA}" type="presParOf" srcId="{43C213EE-8E22-4C68-8684-C18A0D134762}" destId="{AF63E303-F8E0-4B79-8D1B-797B19A154A4}" srcOrd="0" destOrd="0" presId="urn:microsoft.com/office/officeart/2005/8/layout/vProcess5"/>
    <dgm:cxn modelId="{8B8AC1D9-2B7F-4237-90E1-FF90D9FC2C31}" type="presParOf" srcId="{43C213EE-8E22-4C68-8684-C18A0D134762}" destId="{B0EE5D18-8897-4993-BAF4-BA26B9CFD1BD}" srcOrd="1" destOrd="0" presId="urn:microsoft.com/office/officeart/2005/8/layout/vProcess5"/>
    <dgm:cxn modelId="{FB225989-947B-4EB8-86BE-F25DF5A61D75}" type="presParOf" srcId="{43C213EE-8E22-4C68-8684-C18A0D134762}" destId="{42A4646F-0281-444C-8C59-24F2EDD8D136}" srcOrd="2" destOrd="0" presId="urn:microsoft.com/office/officeart/2005/8/layout/vProcess5"/>
    <dgm:cxn modelId="{6429A209-1187-428C-9629-84F634F46AFE}" type="presParOf" srcId="{43C213EE-8E22-4C68-8684-C18A0D134762}" destId="{751BABF1-126B-46B6-8DA0-C534F1CC2CF3}" srcOrd="3" destOrd="0" presId="urn:microsoft.com/office/officeart/2005/8/layout/vProcess5"/>
    <dgm:cxn modelId="{27EAF219-74FF-495E-B736-8858A95383CB}" type="presParOf" srcId="{43C213EE-8E22-4C68-8684-C18A0D134762}" destId="{A43C9878-7485-475E-8BF9-A18BD8908D3C}" srcOrd="4" destOrd="0" presId="urn:microsoft.com/office/officeart/2005/8/layout/vProcess5"/>
    <dgm:cxn modelId="{F7E2BA63-FB20-4BF9-97F1-B0610E8ECA65}" type="presParOf" srcId="{43C213EE-8E22-4C68-8684-C18A0D134762}" destId="{53B55652-89CE-40F1-B2F7-A4E57396308C}" srcOrd="5" destOrd="0" presId="urn:microsoft.com/office/officeart/2005/8/layout/vProcess5"/>
    <dgm:cxn modelId="{F28D83EE-521D-4DD3-8152-41024B6DFACC}" type="presParOf" srcId="{43C213EE-8E22-4C68-8684-C18A0D134762}" destId="{62FCB0F8-28E5-4320-BD58-171ABF08AF63}" srcOrd="6" destOrd="0" presId="urn:microsoft.com/office/officeart/2005/8/layout/vProcess5"/>
    <dgm:cxn modelId="{D942574C-3F44-430C-93E9-7D3FFD4161BE}" type="presParOf" srcId="{43C213EE-8E22-4C68-8684-C18A0D134762}" destId="{9908330C-06EF-4A7A-A7E3-48CED78833BB}" srcOrd="7" destOrd="0" presId="urn:microsoft.com/office/officeart/2005/8/layout/vProcess5"/>
    <dgm:cxn modelId="{8AB25BC7-5E4C-43AB-AA21-2456C82F36EA}" type="presParOf" srcId="{43C213EE-8E22-4C68-8684-C18A0D134762}" destId="{A1428C98-DD7F-4DAC-9DCD-52B5F763F7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77D18B-42F1-4F89-B9AF-3AA6531B7E33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CEB244-5716-4531-8F62-9EAB4B7572A4}">
      <dgm:prSet/>
      <dgm:spPr/>
      <dgm:t>
        <a:bodyPr/>
        <a:lstStyle/>
        <a:p>
          <a:r>
            <a:rPr lang="en-US" b="1" i="1" baseline="0"/>
            <a:t>Flexible working hours</a:t>
          </a:r>
          <a:endParaRPr lang="en-US"/>
        </a:p>
      </dgm:t>
    </dgm:pt>
    <dgm:pt modelId="{8373E63A-7635-4E61-B524-02DAE2B886E3}" type="parTrans" cxnId="{A3E0A5FE-FBE6-4031-B061-EDB8A904D19F}">
      <dgm:prSet/>
      <dgm:spPr/>
      <dgm:t>
        <a:bodyPr/>
        <a:lstStyle/>
        <a:p>
          <a:endParaRPr lang="en-US"/>
        </a:p>
      </dgm:t>
    </dgm:pt>
    <dgm:pt modelId="{AD1B0F13-C4DE-4EDD-80F9-02D1F4E5D657}" type="sibTrans" cxnId="{A3E0A5FE-FBE6-4031-B061-EDB8A904D19F}">
      <dgm:prSet/>
      <dgm:spPr/>
      <dgm:t>
        <a:bodyPr/>
        <a:lstStyle/>
        <a:p>
          <a:endParaRPr lang="en-US"/>
        </a:p>
      </dgm:t>
    </dgm:pt>
    <dgm:pt modelId="{66FEAB82-CFA7-4D21-8CFB-618BABA83794}">
      <dgm:prSet/>
      <dgm:spPr/>
      <dgm:t>
        <a:bodyPr/>
        <a:lstStyle/>
        <a:p>
          <a:r>
            <a:rPr lang="en-US" b="1" i="1" baseline="0"/>
            <a:t>More hands on one to one with S/U (inductive)</a:t>
          </a:r>
          <a:endParaRPr lang="en-US"/>
        </a:p>
      </dgm:t>
    </dgm:pt>
    <dgm:pt modelId="{B28E3626-9FEC-49C8-88D8-B154754309FE}" type="parTrans" cxnId="{A205C386-1DDE-444B-AC27-7A2293F60F35}">
      <dgm:prSet/>
      <dgm:spPr/>
      <dgm:t>
        <a:bodyPr/>
        <a:lstStyle/>
        <a:p>
          <a:endParaRPr lang="en-US"/>
        </a:p>
      </dgm:t>
    </dgm:pt>
    <dgm:pt modelId="{24B1D333-2E1C-44D3-98C8-FB2CDB010471}" type="sibTrans" cxnId="{A205C386-1DDE-444B-AC27-7A2293F60F35}">
      <dgm:prSet/>
      <dgm:spPr/>
      <dgm:t>
        <a:bodyPr/>
        <a:lstStyle/>
        <a:p>
          <a:endParaRPr lang="en-US"/>
        </a:p>
      </dgm:t>
    </dgm:pt>
    <dgm:pt modelId="{3E4262EE-7273-4B2F-9C31-19B98CE8E9F4}">
      <dgm:prSet/>
      <dgm:spPr/>
      <dgm:t>
        <a:bodyPr/>
        <a:lstStyle/>
        <a:p>
          <a:r>
            <a:rPr lang="en-US" b="1" i="1" baseline="0"/>
            <a:t>Not many home visits</a:t>
          </a:r>
          <a:endParaRPr lang="en-US"/>
        </a:p>
      </dgm:t>
    </dgm:pt>
    <dgm:pt modelId="{5A04D4C6-DA12-401D-AA02-71178E593F0C}" type="parTrans" cxnId="{4961CD49-7BDA-4922-915D-FF535F2347B5}">
      <dgm:prSet/>
      <dgm:spPr/>
      <dgm:t>
        <a:bodyPr/>
        <a:lstStyle/>
        <a:p>
          <a:endParaRPr lang="en-US"/>
        </a:p>
      </dgm:t>
    </dgm:pt>
    <dgm:pt modelId="{18F2DE08-3024-4BF4-9F2A-37F81EE80AB8}" type="sibTrans" cxnId="{4961CD49-7BDA-4922-915D-FF535F2347B5}">
      <dgm:prSet/>
      <dgm:spPr/>
      <dgm:t>
        <a:bodyPr/>
        <a:lstStyle/>
        <a:p>
          <a:endParaRPr lang="en-US"/>
        </a:p>
      </dgm:t>
    </dgm:pt>
    <dgm:pt modelId="{299375EC-45A0-4993-A40C-BE71B88526F3}">
      <dgm:prSet/>
      <dgm:spPr/>
      <dgm:t>
        <a:bodyPr/>
        <a:lstStyle/>
        <a:p>
          <a:r>
            <a:rPr lang="en-US" b="1" i="1" baseline="0"/>
            <a:t>Supervision, having to meet with two different people and then meet them together  </a:t>
          </a:r>
          <a:endParaRPr lang="en-US"/>
        </a:p>
      </dgm:t>
    </dgm:pt>
    <dgm:pt modelId="{1266B828-089E-446F-990F-E77E69F608EC}" type="parTrans" cxnId="{9959A804-E2EB-45E0-A24B-350D41EA69E4}">
      <dgm:prSet/>
      <dgm:spPr/>
      <dgm:t>
        <a:bodyPr/>
        <a:lstStyle/>
        <a:p>
          <a:endParaRPr lang="en-US"/>
        </a:p>
      </dgm:t>
    </dgm:pt>
    <dgm:pt modelId="{CCBD6F47-6AA9-47EC-B5B9-9A0C0918A366}" type="sibTrans" cxnId="{9959A804-E2EB-45E0-A24B-350D41EA69E4}">
      <dgm:prSet/>
      <dgm:spPr/>
      <dgm:t>
        <a:bodyPr/>
        <a:lstStyle/>
        <a:p>
          <a:endParaRPr lang="en-US"/>
        </a:p>
      </dgm:t>
    </dgm:pt>
    <dgm:pt modelId="{423A3501-0CD5-4CDF-8B7C-D096752E1C48}">
      <dgm:prSet/>
      <dgm:spPr/>
      <dgm:t>
        <a:bodyPr/>
        <a:lstStyle/>
        <a:p>
          <a:r>
            <a:rPr lang="en-US" b="1" i="1" baseline="0"/>
            <a:t>Performance of basic tasks, (accompanying S/U to visits)</a:t>
          </a:r>
          <a:endParaRPr lang="en-US"/>
        </a:p>
      </dgm:t>
    </dgm:pt>
    <dgm:pt modelId="{EFE161B6-B1E7-46B7-970E-0755AAC33AAA}" type="parTrans" cxnId="{F668086D-C084-4711-8357-D48EFEB337E7}">
      <dgm:prSet/>
      <dgm:spPr/>
      <dgm:t>
        <a:bodyPr/>
        <a:lstStyle/>
        <a:p>
          <a:endParaRPr lang="en-US"/>
        </a:p>
      </dgm:t>
    </dgm:pt>
    <dgm:pt modelId="{21320202-9C31-4367-8B59-276CAAFC57A4}" type="sibTrans" cxnId="{F668086D-C084-4711-8357-D48EFEB337E7}">
      <dgm:prSet/>
      <dgm:spPr/>
      <dgm:t>
        <a:bodyPr/>
        <a:lstStyle/>
        <a:p>
          <a:endParaRPr lang="en-US"/>
        </a:p>
      </dgm:t>
    </dgm:pt>
    <dgm:pt modelId="{9C03057F-1D6C-4752-B715-D8164C68ADDB}">
      <dgm:prSet/>
      <dgm:spPr/>
      <dgm:t>
        <a:bodyPr/>
        <a:lstStyle/>
        <a:p>
          <a:r>
            <a:rPr lang="en-US" b="1" i="1" baseline="0"/>
            <a:t>Complex tasks maybe be referred on to more experienced person or to other agencies </a:t>
          </a:r>
          <a:endParaRPr lang="en-US"/>
        </a:p>
      </dgm:t>
    </dgm:pt>
    <dgm:pt modelId="{DE98F53A-803D-4E02-855E-B9865D151283}" type="parTrans" cxnId="{190A6F26-7F91-455B-B174-E328793E4A47}">
      <dgm:prSet/>
      <dgm:spPr/>
      <dgm:t>
        <a:bodyPr/>
        <a:lstStyle/>
        <a:p>
          <a:endParaRPr lang="en-US"/>
        </a:p>
      </dgm:t>
    </dgm:pt>
    <dgm:pt modelId="{0E5BBAEC-4BC4-4299-A242-75FAABF9A05F}" type="sibTrans" cxnId="{190A6F26-7F91-455B-B174-E328793E4A47}">
      <dgm:prSet/>
      <dgm:spPr/>
      <dgm:t>
        <a:bodyPr/>
        <a:lstStyle/>
        <a:p>
          <a:endParaRPr lang="en-US"/>
        </a:p>
      </dgm:t>
    </dgm:pt>
    <dgm:pt modelId="{3C69B27C-DA3F-4394-BD4E-B133399B0FA4}">
      <dgm:prSet/>
      <dgm:spPr/>
      <dgm:t>
        <a:bodyPr/>
        <a:lstStyle/>
        <a:p>
          <a:r>
            <a:rPr lang="en-US" b="1" i="1" baseline="0"/>
            <a:t>Number of S/U allocated.</a:t>
          </a:r>
          <a:endParaRPr lang="en-US"/>
        </a:p>
      </dgm:t>
    </dgm:pt>
    <dgm:pt modelId="{E7675F1D-737A-4942-98E8-0FDE92A3AAB8}" type="parTrans" cxnId="{85EF79B1-AE95-46D3-A980-227E94E6DF85}">
      <dgm:prSet/>
      <dgm:spPr/>
      <dgm:t>
        <a:bodyPr/>
        <a:lstStyle/>
        <a:p>
          <a:endParaRPr lang="en-US"/>
        </a:p>
      </dgm:t>
    </dgm:pt>
    <dgm:pt modelId="{7B806CC9-CB4D-449B-9BE1-8BB822655486}" type="sibTrans" cxnId="{85EF79B1-AE95-46D3-A980-227E94E6DF85}">
      <dgm:prSet/>
      <dgm:spPr/>
      <dgm:t>
        <a:bodyPr/>
        <a:lstStyle/>
        <a:p>
          <a:endParaRPr lang="en-US"/>
        </a:p>
      </dgm:t>
    </dgm:pt>
    <dgm:pt modelId="{DB3B61D0-B244-46DD-B60D-1992EDF43F1E}">
      <dgm:prSet/>
      <dgm:spPr/>
      <dgm:t>
        <a:bodyPr/>
        <a:lstStyle/>
        <a:p>
          <a:r>
            <a:rPr lang="en-US" b="1" i="1" baseline="0"/>
            <a:t>The type of work with S/U maybe more informal, therefore it is the S/U responsibility to engage. This could mean issues around consistency of working with that individual. </a:t>
          </a:r>
          <a:endParaRPr lang="en-US"/>
        </a:p>
      </dgm:t>
    </dgm:pt>
    <dgm:pt modelId="{1FA49C4C-797E-4B1E-9C46-8A32465EB2F3}" type="parTrans" cxnId="{9BF3ED1C-F80D-47DE-B2F7-39A03795C8C5}">
      <dgm:prSet/>
      <dgm:spPr/>
      <dgm:t>
        <a:bodyPr/>
        <a:lstStyle/>
        <a:p>
          <a:endParaRPr lang="en-US"/>
        </a:p>
      </dgm:t>
    </dgm:pt>
    <dgm:pt modelId="{9CE5160F-8FE4-48B3-99E9-EE967ACEF402}" type="sibTrans" cxnId="{9BF3ED1C-F80D-47DE-B2F7-39A03795C8C5}">
      <dgm:prSet/>
      <dgm:spPr/>
      <dgm:t>
        <a:bodyPr/>
        <a:lstStyle/>
        <a:p>
          <a:endParaRPr lang="en-US"/>
        </a:p>
      </dgm:t>
    </dgm:pt>
    <dgm:pt modelId="{3B508FA4-D23B-4CED-9996-3ED190090977}">
      <dgm:prSet/>
      <dgm:spPr/>
      <dgm:t>
        <a:bodyPr/>
        <a:lstStyle/>
        <a:p>
          <a:r>
            <a:rPr lang="en-US" b="1" i="1" baseline="0"/>
            <a:t>Different types of pressures to meet deadlines.</a:t>
          </a:r>
          <a:endParaRPr lang="en-US"/>
        </a:p>
      </dgm:t>
    </dgm:pt>
    <dgm:pt modelId="{6A0B328C-2E12-4931-A53A-675805AC503B}" type="parTrans" cxnId="{E23B4C17-2ADD-48CA-997A-7AEFA85C80B9}">
      <dgm:prSet/>
      <dgm:spPr/>
      <dgm:t>
        <a:bodyPr/>
        <a:lstStyle/>
        <a:p>
          <a:endParaRPr lang="en-US"/>
        </a:p>
      </dgm:t>
    </dgm:pt>
    <dgm:pt modelId="{BCA46B4D-77C3-4BDB-BB22-30952718E308}" type="sibTrans" cxnId="{E23B4C17-2ADD-48CA-997A-7AEFA85C80B9}">
      <dgm:prSet/>
      <dgm:spPr/>
      <dgm:t>
        <a:bodyPr/>
        <a:lstStyle/>
        <a:p>
          <a:endParaRPr lang="en-US"/>
        </a:p>
      </dgm:t>
    </dgm:pt>
    <dgm:pt modelId="{02B593CD-5414-470E-8219-C33FC06F3D3C}">
      <dgm:prSet/>
      <dgm:spPr/>
      <dgm:t>
        <a:bodyPr/>
        <a:lstStyle/>
        <a:p>
          <a:r>
            <a:rPr lang="en-US" b="1" i="1" baseline="0"/>
            <a:t>Recording S/U information may not require detailed information, unless there was an incident, i.e. crisis, change of circumstances, moving, referring to other agencies etc  </a:t>
          </a:r>
          <a:endParaRPr lang="en-US"/>
        </a:p>
      </dgm:t>
    </dgm:pt>
    <dgm:pt modelId="{FD0FE1D6-4E54-4ED5-9855-08CE4269AE12}" type="parTrans" cxnId="{AFDE9300-DFBF-4AE9-86E8-DD91C6CBDC0C}">
      <dgm:prSet/>
      <dgm:spPr/>
      <dgm:t>
        <a:bodyPr/>
        <a:lstStyle/>
        <a:p>
          <a:endParaRPr lang="en-US"/>
        </a:p>
      </dgm:t>
    </dgm:pt>
    <dgm:pt modelId="{32B4A33B-64A3-4C41-BEC0-EC0824B6BCFB}" type="sibTrans" cxnId="{AFDE9300-DFBF-4AE9-86E8-DD91C6CBDC0C}">
      <dgm:prSet/>
      <dgm:spPr/>
      <dgm:t>
        <a:bodyPr/>
        <a:lstStyle/>
        <a:p>
          <a:endParaRPr lang="en-US"/>
        </a:p>
      </dgm:t>
    </dgm:pt>
    <dgm:pt modelId="{A3793A1D-5D23-4301-AD72-A42D07FFCB58}">
      <dgm:prSet/>
      <dgm:spPr/>
      <dgm:t>
        <a:bodyPr/>
        <a:lstStyle/>
        <a:p>
          <a:r>
            <a:rPr lang="en-US" b="1" i="1" baseline="0"/>
            <a:t>They may not have direct access to a computer or IT system</a:t>
          </a:r>
          <a:endParaRPr lang="en-US"/>
        </a:p>
      </dgm:t>
    </dgm:pt>
    <dgm:pt modelId="{F79A09FC-E9E0-4554-B461-E5C8342AC7E5}" type="parTrans" cxnId="{9DEE3529-13DE-42F8-956B-C88110310FCC}">
      <dgm:prSet/>
      <dgm:spPr/>
      <dgm:t>
        <a:bodyPr/>
        <a:lstStyle/>
        <a:p>
          <a:endParaRPr lang="en-US"/>
        </a:p>
      </dgm:t>
    </dgm:pt>
    <dgm:pt modelId="{DE8F78A4-D1F2-44BC-9B79-9DD5EC0D0C3B}" type="sibTrans" cxnId="{9DEE3529-13DE-42F8-956B-C88110310FCC}">
      <dgm:prSet/>
      <dgm:spPr/>
      <dgm:t>
        <a:bodyPr/>
        <a:lstStyle/>
        <a:p>
          <a:endParaRPr lang="en-US"/>
        </a:p>
      </dgm:t>
    </dgm:pt>
    <dgm:pt modelId="{2C906DE8-7BF8-4AE3-ADCF-C1BAB747AB1E}" type="pres">
      <dgm:prSet presAssocID="{0777D18B-42F1-4F89-B9AF-3AA6531B7E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0E4AB-901D-45D3-93B6-6A566A622D2E}" type="pres">
      <dgm:prSet presAssocID="{57CEB244-5716-4531-8F62-9EAB4B7572A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1612B-9255-4EF5-B4D8-4240612B0E5A}" type="pres">
      <dgm:prSet presAssocID="{AD1B0F13-C4DE-4EDD-80F9-02D1F4E5D657}" presName="sibTrans" presStyleCnt="0"/>
      <dgm:spPr/>
    </dgm:pt>
    <dgm:pt modelId="{A65E8FE8-5899-43B4-A072-BB71ED9D0BE9}" type="pres">
      <dgm:prSet presAssocID="{66FEAB82-CFA7-4D21-8CFB-618BABA83794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8860A-250A-4903-BC4A-3E1E78914DD6}" type="pres">
      <dgm:prSet presAssocID="{24B1D333-2E1C-44D3-98C8-FB2CDB010471}" presName="sibTrans" presStyleCnt="0"/>
      <dgm:spPr/>
    </dgm:pt>
    <dgm:pt modelId="{BFF515FA-377F-4FD3-9B1A-1304B88091FA}" type="pres">
      <dgm:prSet presAssocID="{3E4262EE-7273-4B2F-9C31-19B98CE8E9F4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9C023-092A-4326-95B5-1AD442256C85}" type="pres">
      <dgm:prSet presAssocID="{18F2DE08-3024-4BF4-9F2A-37F81EE80AB8}" presName="sibTrans" presStyleCnt="0"/>
      <dgm:spPr/>
    </dgm:pt>
    <dgm:pt modelId="{1F490435-F8C3-4C5E-AAD4-2B6AFA65AC59}" type="pres">
      <dgm:prSet presAssocID="{299375EC-45A0-4993-A40C-BE71B88526F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6AF8D-9407-4A86-80CB-85E628F97DCB}" type="pres">
      <dgm:prSet presAssocID="{CCBD6F47-6AA9-47EC-B5B9-9A0C0918A366}" presName="sibTrans" presStyleCnt="0"/>
      <dgm:spPr/>
    </dgm:pt>
    <dgm:pt modelId="{B56316EB-A64A-4646-8E63-2D5B78D6412A}" type="pres">
      <dgm:prSet presAssocID="{423A3501-0CD5-4CDF-8B7C-D096752E1C48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7FBD8-3306-49CB-B2EB-469664F6468A}" type="pres">
      <dgm:prSet presAssocID="{21320202-9C31-4367-8B59-276CAAFC57A4}" presName="sibTrans" presStyleCnt="0"/>
      <dgm:spPr/>
    </dgm:pt>
    <dgm:pt modelId="{A26D27E2-677C-4101-AD91-B0235B4B6074}" type="pres">
      <dgm:prSet presAssocID="{9C03057F-1D6C-4752-B715-D8164C68ADDB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CC149-BDB5-4EBC-A9FC-D8A6EE7F64C7}" type="pres">
      <dgm:prSet presAssocID="{0E5BBAEC-4BC4-4299-A242-75FAABF9A05F}" presName="sibTrans" presStyleCnt="0"/>
      <dgm:spPr/>
    </dgm:pt>
    <dgm:pt modelId="{67EE40A3-84AF-40BD-BC53-6E1A143344D4}" type="pres">
      <dgm:prSet presAssocID="{3C69B27C-DA3F-4394-BD4E-B133399B0FA4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757B3-B4B7-4C5B-BF72-5C912BCA64AE}" type="pres">
      <dgm:prSet presAssocID="{7B806CC9-CB4D-449B-9BE1-8BB822655486}" presName="sibTrans" presStyleCnt="0"/>
      <dgm:spPr/>
    </dgm:pt>
    <dgm:pt modelId="{6430FC2B-A47E-4C2C-BFEE-A5029E9197C0}" type="pres">
      <dgm:prSet presAssocID="{DB3B61D0-B244-46DD-B60D-1992EDF43F1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F51B9-2E21-4F56-BCEA-9E0EDA814408}" type="pres">
      <dgm:prSet presAssocID="{9CE5160F-8FE4-48B3-99E9-EE967ACEF402}" presName="sibTrans" presStyleCnt="0"/>
      <dgm:spPr/>
    </dgm:pt>
    <dgm:pt modelId="{436AA65F-9FC9-4244-B9C7-312C4B1C1385}" type="pres">
      <dgm:prSet presAssocID="{3B508FA4-D23B-4CED-9996-3ED190090977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FFBB3-17A3-422D-B5ED-0BB5C21BDE99}" type="pres">
      <dgm:prSet presAssocID="{BCA46B4D-77C3-4BDB-BB22-30952718E308}" presName="sibTrans" presStyleCnt="0"/>
      <dgm:spPr/>
    </dgm:pt>
    <dgm:pt modelId="{3140E0E9-0FA8-4ABC-B21A-4CDAAE938FEB}" type="pres">
      <dgm:prSet presAssocID="{02B593CD-5414-470E-8219-C33FC06F3D3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3F841-B8AC-4990-BDDB-4BE9B4FAE45B}" type="pres">
      <dgm:prSet presAssocID="{32B4A33B-64A3-4C41-BEC0-EC0824B6BCFB}" presName="sibTrans" presStyleCnt="0"/>
      <dgm:spPr/>
    </dgm:pt>
    <dgm:pt modelId="{B8CCD561-AB17-468E-86C9-9CB451112F8C}" type="pres">
      <dgm:prSet presAssocID="{A3793A1D-5D23-4301-AD72-A42D07FFCB58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52B92-9234-425A-AFD1-2405103A298E}" type="presOf" srcId="{3E4262EE-7273-4B2F-9C31-19B98CE8E9F4}" destId="{BFF515FA-377F-4FD3-9B1A-1304B88091FA}" srcOrd="0" destOrd="0" presId="urn:microsoft.com/office/officeart/2005/8/layout/default"/>
    <dgm:cxn modelId="{A5E81DD2-CAF5-4557-ACC9-6C5413DE0618}" type="presOf" srcId="{9C03057F-1D6C-4752-B715-D8164C68ADDB}" destId="{A26D27E2-677C-4101-AD91-B0235B4B6074}" srcOrd="0" destOrd="0" presId="urn:microsoft.com/office/officeart/2005/8/layout/default"/>
    <dgm:cxn modelId="{A3E0A5FE-FBE6-4031-B061-EDB8A904D19F}" srcId="{0777D18B-42F1-4F89-B9AF-3AA6531B7E33}" destId="{57CEB244-5716-4531-8F62-9EAB4B7572A4}" srcOrd="0" destOrd="0" parTransId="{8373E63A-7635-4E61-B524-02DAE2B886E3}" sibTransId="{AD1B0F13-C4DE-4EDD-80F9-02D1F4E5D657}"/>
    <dgm:cxn modelId="{387E9F3C-D00E-4386-A062-5A4C87772A9E}" type="presOf" srcId="{3B508FA4-D23B-4CED-9996-3ED190090977}" destId="{436AA65F-9FC9-4244-B9C7-312C4B1C1385}" srcOrd="0" destOrd="0" presId="urn:microsoft.com/office/officeart/2005/8/layout/default"/>
    <dgm:cxn modelId="{AFDE9300-DFBF-4AE9-86E8-DD91C6CBDC0C}" srcId="{0777D18B-42F1-4F89-B9AF-3AA6531B7E33}" destId="{02B593CD-5414-470E-8219-C33FC06F3D3C}" srcOrd="9" destOrd="0" parTransId="{FD0FE1D6-4E54-4ED5-9855-08CE4269AE12}" sibTransId="{32B4A33B-64A3-4C41-BEC0-EC0824B6BCFB}"/>
    <dgm:cxn modelId="{E23B4C17-2ADD-48CA-997A-7AEFA85C80B9}" srcId="{0777D18B-42F1-4F89-B9AF-3AA6531B7E33}" destId="{3B508FA4-D23B-4CED-9996-3ED190090977}" srcOrd="8" destOrd="0" parTransId="{6A0B328C-2E12-4931-A53A-675805AC503B}" sibTransId="{BCA46B4D-77C3-4BDB-BB22-30952718E308}"/>
    <dgm:cxn modelId="{4F309B93-85F0-4411-9F45-79443A2174EF}" type="presOf" srcId="{57CEB244-5716-4531-8F62-9EAB4B7572A4}" destId="{F7C0E4AB-901D-45D3-93B6-6A566A622D2E}" srcOrd="0" destOrd="0" presId="urn:microsoft.com/office/officeart/2005/8/layout/default"/>
    <dgm:cxn modelId="{A5F4FE2A-CFB9-41F8-A90A-E2B38B8C70FA}" type="presOf" srcId="{02B593CD-5414-470E-8219-C33FC06F3D3C}" destId="{3140E0E9-0FA8-4ABC-B21A-4CDAAE938FEB}" srcOrd="0" destOrd="0" presId="urn:microsoft.com/office/officeart/2005/8/layout/default"/>
    <dgm:cxn modelId="{85EF79B1-AE95-46D3-A980-227E94E6DF85}" srcId="{0777D18B-42F1-4F89-B9AF-3AA6531B7E33}" destId="{3C69B27C-DA3F-4394-BD4E-B133399B0FA4}" srcOrd="6" destOrd="0" parTransId="{E7675F1D-737A-4942-98E8-0FDE92A3AAB8}" sibTransId="{7B806CC9-CB4D-449B-9BE1-8BB822655486}"/>
    <dgm:cxn modelId="{A205C386-1DDE-444B-AC27-7A2293F60F35}" srcId="{0777D18B-42F1-4F89-B9AF-3AA6531B7E33}" destId="{66FEAB82-CFA7-4D21-8CFB-618BABA83794}" srcOrd="1" destOrd="0" parTransId="{B28E3626-9FEC-49C8-88D8-B154754309FE}" sibTransId="{24B1D333-2E1C-44D3-98C8-FB2CDB010471}"/>
    <dgm:cxn modelId="{9959A804-E2EB-45E0-A24B-350D41EA69E4}" srcId="{0777D18B-42F1-4F89-B9AF-3AA6531B7E33}" destId="{299375EC-45A0-4993-A40C-BE71B88526F3}" srcOrd="3" destOrd="0" parTransId="{1266B828-089E-446F-990F-E77E69F608EC}" sibTransId="{CCBD6F47-6AA9-47EC-B5B9-9A0C0918A366}"/>
    <dgm:cxn modelId="{8207C155-57CF-42F0-8DC6-2A3AC961E032}" type="presOf" srcId="{66FEAB82-CFA7-4D21-8CFB-618BABA83794}" destId="{A65E8FE8-5899-43B4-A072-BB71ED9D0BE9}" srcOrd="0" destOrd="0" presId="urn:microsoft.com/office/officeart/2005/8/layout/default"/>
    <dgm:cxn modelId="{190A6F26-7F91-455B-B174-E328793E4A47}" srcId="{0777D18B-42F1-4F89-B9AF-3AA6531B7E33}" destId="{9C03057F-1D6C-4752-B715-D8164C68ADDB}" srcOrd="5" destOrd="0" parTransId="{DE98F53A-803D-4E02-855E-B9865D151283}" sibTransId="{0E5BBAEC-4BC4-4299-A242-75FAABF9A05F}"/>
    <dgm:cxn modelId="{5295EB48-D58C-4BBE-B0D4-B901645A80AE}" type="presOf" srcId="{0777D18B-42F1-4F89-B9AF-3AA6531B7E33}" destId="{2C906DE8-7BF8-4AE3-ADCF-C1BAB747AB1E}" srcOrd="0" destOrd="0" presId="urn:microsoft.com/office/officeart/2005/8/layout/default"/>
    <dgm:cxn modelId="{DF79BB50-C242-4410-9988-45A05DCFCF94}" type="presOf" srcId="{423A3501-0CD5-4CDF-8B7C-D096752E1C48}" destId="{B56316EB-A64A-4646-8E63-2D5B78D6412A}" srcOrd="0" destOrd="0" presId="urn:microsoft.com/office/officeart/2005/8/layout/default"/>
    <dgm:cxn modelId="{2C2AF1D8-F6C8-4F18-8A54-12F1C11DBA6D}" type="presOf" srcId="{3C69B27C-DA3F-4394-BD4E-B133399B0FA4}" destId="{67EE40A3-84AF-40BD-BC53-6E1A143344D4}" srcOrd="0" destOrd="0" presId="urn:microsoft.com/office/officeart/2005/8/layout/default"/>
    <dgm:cxn modelId="{F668086D-C084-4711-8357-D48EFEB337E7}" srcId="{0777D18B-42F1-4F89-B9AF-3AA6531B7E33}" destId="{423A3501-0CD5-4CDF-8B7C-D096752E1C48}" srcOrd="4" destOrd="0" parTransId="{EFE161B6-B1E7-46B7-970E-0755AAC33AAA}" sibTransId="{21320202-9C31-4367-8B59-276CAAFC57A4}"/>
    <dgm:cxn modelId="{9BF3ED1C-F80D-47DE-B2F7-39A03795C8C5}" srcId="{0777D18B-42F1-4F89-B9AF-3AA6531B7E33}" destId="{DB3B61D0-B244-46DD-B60D-1992EDF43F1E}" srcOrd="7" destOrd="0" parTransId="{1FA49C4C-797E-4B1E-9C46-8A32465EB2F3}" sibTransId="{9CE5160F-8FE4-48B3-99E9-EE967ACEF402}"/>
    <dgm:cxn modelId="{58948F9A-D8EE-4BBD-B064-7E3180B59B36}" type="presOf" srcId="{DB3B61D0-B244-46DD-B60D-1992EDF43F1E}" destId="{6430FC2B-A47E-4C2C-BFEE-A5029E9197C0}" srcOrd="0" destOrd="0" presId="urn:microsoft.com/office/officeart/2005/8/layout/default"/>
    <dgm:cxn modelId="{4961CD49-7BDA-4922-915D-FF535F2347B5}" srcId="{0777D18B-42F1-4F89-B9AF-3AA6531B7E33}" destId="{3E4262EE-7273-4B2F-9C31-19B98CE8E9F4}" srcOrd="2" destOrd="0" parTransId="{5A04D4C6-DA12-401D-AA02-71178E593F0C}" sibTransId="{18F2DE08-3024-4BF4-9F2A-37F81EE80AB8}"/>
    <dgm:cxn modelId="{CBB5CEC2-1AB3-4C6C-B3C5-92656794FED7}" type="presOf" srcId="{299375EC-45A0-4993-A40C-BE71B88526F3}" destId="{1F490435-F8C3-4C5E-AAD4-2B6AFA65AC59}" srcOrd="0" destOrd="0" presId="urn:microsoft.com/office/officeart/2005/8/layout/default"/>
    <dgm:cxn modelId="{1977830D-604F-4534-B06A-B245F164AB87}" type="presOf" srcId="{A3793A1D-5D23-4301-AD72-A42D07FFCB58}" destId="{B8CCD561-AB17-468E-86C9-9CB451112F8C}" srcOrd="0" destOrd="0" presId="urn:microsoft.com/office/officeart/2005/8/layout/default"/>
    <dgm:cxn modelId="{9DEE3529-13DE-42F8-956B-C88110310FCC}" srcId="{0777D18B-42F1-4F89-B9AF-3AA6531B7E33}" destId="{A3793A1D-5D23-4301-AD72-A42D07FFCB58}" srcOrd="10" destOrd="0" parTransId="{F79A09FC-E9E0-4554-B461-E5C8342AC7E5}" sibTransId="{DE8F78A4-D1F2-44BC-9B79-9DD5EC0D0C3B}"/>
    <dgm:cxn modelId="{74CB3B01-5E57-4083-9B3A-6A11F3B384BB}" type="presParOf" srcId="{2C906DE8-7BF8-4AE3-ADCF-C1BAB747AB1E}" destId="{F7C0E4AB-901D-45D3-93B6-6A566A622D2E}" srcOrd="0" destOrd="0" presId="urn:microsoft.com/office/officeart/2005/8/layout/default"/>
    <dgm:cxn modelId="{9A40845F-786E-46DE-AFD6-FA815790B211}" type="presParOf" srcId="{2C906DE8-7BF8-4AE3-ADCF-C1BAB747AB1E}" destId="{9D81612B-9255-4EF5-B4D8-4240612B0E5A}" srcOrd="1" destOrd="0" presId="urn:microsoft.com/office/officeart/2005/8/layout/default"/>
    <dgm:cxn modelId="{2319D160-7039-45DA-A148-C7C7E6967688}" type="presParOf" srcId="{2C906DE8-7BF8-4AE3-ADCF-C1BAB747AB1E}" destId="{A65E8FE8-5899-43B4-A072-BB71ED9D0BE9}" srcOrd="2" destOrd="0" presId="urn:microsoft.com/office/officeart/2005/8/layout/default"/>
    <dgm:cxn modelId="{D129AB2C-DBCC-4F80-9C68-91E6ED6A0C0C}" type="presParOf" srcId="{2C906DE8-7BF8-4AE3-ADCF-C1BAB747AB1E}" destId="{E4B8860A-250A-4903-BC4A-3E1E78914DD6}" srcOrd="3" destOrd="0" presId="urn:microsoft.com/office/officeart/2005/8/layout/default"/>
    <dgm:cxn modelId="{3F7AEFC7-22B5-4373-AF9F-39E2E5EB2A4A}" type="presParOf" srcId="{2C906DE8-7BF8-4AE3-ADCF-C1BAB747AB1E}" destId="{BFF515FA-377F-4FD3-9B1A-1304B88091FA}" srcOrd="4" destOrd="0" presId="urn:microsoft.com/office/officeart/2005/8/layout/default"/>
    <dgm:cxn modelId="{2E7E9494-6215-4E55-8B39-902FF24F2E9A}" type="presParOf" srcId="{2C906DE8-7BF8-4AE3-ADCF-C1BAB747AB1E}" destId="{23E9C023-092A-4326-95B5-1AD442256C85}" srcOrd="5" destOrd="0" presId="urn:microsoft.com/office/officeart/2005/8/layout/default"/>
    <dgm:cxn modelId="{E3012DD8-4A34-4D25-AADA-0090F16F7335}" type="presParOf" srcId="{2C906DE8-7BF8-4AE3-ADCF-C1BAB747AB1E}" destId="{1F490435-F8C3-4C5E-AAD4-2B6AFA65AC59}" srcOrd="6" destOrd="0" presId="urn:microsoft.com/office/officeart/2005/8/layout/default"/>
    <dgm:cxn modelId="{C3FA4AFB-0E0D-4C35-9C2D-8E637F204DF7}" type="presParOf" srcId="{2C906DE8-7BF8-4AE3-ADCF-C1BAB747AB1E}" destId="{CD16AF8D-9407-4A86-80CB-85E628F97DCB}" srcOrd="7" destOrd="0" presId="urn:microsoft.com/office/officeart/2005/8/layout/default"/>
    <dgm:cxn modelId="{87D0C3FC-26C8-4D81-9C6F-A72505FB90B7}" type="presParOf" srcId="{2C906DE8-7BF8-4AE3-ADCF-C1BAB747AB1E}" destId="{B56316EB-A64A-4646-8E63-2D5B78D6412A}" srcOrd="8" destOrd="0" presId="urn:microsoft.com/office/officeart/2005/8/layout/default"/>
    <dgm:cxn modelId="{4FA78819-F855-4269-9756-942DC07DC10D}" type="presParOf" srcId="{2C906DE8-7BF8-4AE3-ADCF-C1BAB747AB1E}" destId="{D5B7FBD8-3306-49CB-B2EB-469664F6468A}" srcOrd="9" destOrd="0" presId="urn:microsoft.com/office/officeart/2005/8/layout/default"/>
    <dgm:cxn modelId="{A658B7A2-F80B-4C9E-AA3F-1D2CD466D46E}" type="presParOf" srcId="{2C906DE8-7BF8-4AE3-ADCF-C1BAB747AB1E}" destId="{A26D27E2-677C-4101-AD91-B0235B4B6074}" srcOrd="10" destOrd="0" presId="urn:microsoft.com/office/officeart/2005/8/layout/default"/>
    <dgm:cxn modelId="{0CA49B36-4FE7-4B09-B7ED-2982B0EAF32E}" type="presParOf" srcId="{2C906DE8-7BF8-4AE3-ADCF-C1BAB747AB1E}" destId="{0C1CC149-BDB5-4EBC-A9FC-D8A6EE7F64C7}" srcOrd="11" destOrd="0" presId="urn:microsoft.com/office/officeart/2005/8/layout/default"/>
    <dgm:cxn modelId="{2495ECAC-74BA-4E57-B9C7-17E101498BCB}" type="presParOf" srcId="{2C906DE8-7BF8-4AE3-ADCF-C1BAB747AB1E}" destId="{67EE40A3-84AF-40BD-BC53-6E1A143344D4}" srcOrd="12" destOrd="0" presId="urn:microsoft.com/office/officeart/2005/8/layout/default"/>
    <dgm:cxn modelId="{8EF8F08A-B501-4108-93B7-F9B1FD7B258C}" type="presParOf" srcId="{2C906DE8-7BF8-4AE3-ADCF-C1BAB747AB1E}" destId="{B11757B3-B4B7-4C5B-BF72-5C912BCA64AE}" srcOrd="13" destOrd="0" presId="urn:microsoft.com/office/officeart/2005/8/layout/default"/>
    <dgm:cxn modelId="{A8CFCA79-3037-4C3D-8608-9B930444DAB2}" type="presParOf" srcId="{2C906DE8-7BF8-4AE3-ADCF-C1BAB747AB1E}" destId="{6430FC2B-A47E-4C2C-BFEE-A5029E9197C0}" srcOrd="14" destOrd="0" presId="urn:microsoft.com/office/officeart/2005/8/layout/default"/>
    <dgm:cxn modelId="{3B7A2941-B626-4073-9416-CE007A1AD470}" type="presParOf" srcId="{2C906DE8-7BF8-4AE3-ADCF-C1BAB747AB1E}" destId="{D6BF51B9-2E21-4F56-BCEA-9E0EDA814408}" srcOrd="15" destOrd="0" presId="urn:microsoft.com/office/officeart/2005/8/layout/default"/>
    <dgm:cxn modelId="{6CEBAEF2-1DF9-4149-8DE9-C75AEA32EBC2}" type="presParOf" srcId="{2C906DE8-7BF8-4AE3-ADCF-C1BAB747AB1E}" destId="{436AA65F-9FC9-4244-B9C7-312C4B1C1385}" srcOrd="16" destOrd="0" presId="urn:microsoft.com/office/officeart/2005/8/layout/default"/>
    <dgm:cxn modelId="{D7E2AC1B-DCED-45D5-B471-60CA8F7BE4A7}" type="presParOf" srcId="{2C906DE8-7BF8-4AE3-ADCF-C1BAB747AB1E}" destId="{045FFBB3-17A3-422D-B5ED-0BB5C21BDE99}" srcOrd="17" destOrd="0" presId="urn:microsoft.com/office/officeart/2005/8/layout/default"/>
    <dgm:cxn modelId="{11CEB9E8-05D1-4AC8-8680-9FC878DDF362}" type="presParOf" srcId="{2C906DE8-7BF8-4AE3-ADCF-C1BAB747AB1E}" destId="{3140E0E9-0FA8-4ABC-B21A-4CDAAE938FEB}" srcOrd="18" destOrd="0" presId="urn:microsoft.com/office/officeart/2005/8/layout/default"/>
    <dgm:cxn modelId="{1D96C326-0CC0-4E1D-95FF-B0BDF6293ECD}" type="presParOf" srcId="{2C906DE8-7BF8-4AE3-ADCF-C1BAB747AB1E}" destId="{0403F841-B8AC-4990-BDDB-4BE9B4FAE45B}" srcOrd="19" destOrd="0" presId="urn:microsoft.com/office/officeart/2005/8/layout/default"/>
    <dgm:cxn modelId="{A13CDF4A-F3B7-4EB0-91E9-9DFC986C935C}" type="presParOf" srcId="{2C906DE8-7BF8-4AE3-ADCF-C1BAB747AB1E}" destId="{B8CCD561-AB17-468E-86C9-9CB451112F8C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41034B-8D38-4A54-9A35-D4127F8BF08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2EC8B30-92A0-4C2F-8D88-CB6E0C8BB517}">
      <dgm:prSet/>
      <dgm:spPr/>
      <dgm:t>
        <a:bodyPr/>
        <a:lstStyle/>
        <a:p>
          <a:r>
            <a:rPr lang="en-GB" b="1" i="1" baseline="0"/>
            <a:t>Exercise on candidate’s experience of interviewing a potential SW student that they accepted  </a:t>
          </a:r>
          <a:endParaRPr lang="en-US"/>
        </a:p>
      </dgm:t>
    </dgm:pt>
    <dgm:pt modelId="{FF6FF055-119F-4048-A444-D47A3C626A81}" type="parTrans" cxnId="{3D12740D-A6A5-4B9F-B0E8-BA49DE06694D}">
      <dgm:prSet/>
      <dgm:spPr/>
      <dgm:t>
        <a:bodyPr/>
        <a:lstStyle/>
        <a:p>
          <a:endParaRPr lang="en-US"/>
        </a:p>
      </dgm:t>
    </dgm:pt>
    <dgm:pt modelId="{B79CA7AE-7C7C-4590-A378-65874DA0F1A2}" type="sibTrans" cxnId="{3D12740D-A6A5-4B9F-B0E8-BA49DE06694D}">
      <dgm:prSet/>
      <dgm:spPr/>
      <dgm:t>
        <a:bodyPr/>
        <a:lstStyle/>
        <a:p>
          <a:endParaRPr lang="en-US"/>
        </a:p>
      </dgm:t>
    </dgm:pt>
    <dgm:pt modelId="{196397F1-CD62-4194-A148-002C2457A6D5}">
      <dgm:prSet/>
      <dgm:spPr/>
      <dgm:t>
        <a:bodyPr/>
        <a:lstStyle/>
        <a:p>
          <a:r>
            <a:rPr lang="en-GB" b="1" i="1" baseline="0"/>
            <a:t>Highlight areas of decision-making (were your original expectations borne out.)     </a:t>
          </a:r>
          <a:endParaRPr lang="en-US"/>
        </a:p>
      </dgm:t>
    </dgm:pt>
    <dgm:pt modelId="{F02DF2FA-7060-43D7-82F4-2032610328CE}" type="parTrans" cxnId="{B806BA8B-7004-49CA-ADD9-238851B5B218}">
      <dgm:prSet/>
      <dgm:spPr/>
      <dgm:t>
        <a:bodyPr/>
        <a:lstStyle/>
        <a:p>
          <a:endParaRPr lang="en-US"/>
        </a:p>
      </dgm:t>
    </dgm:pt>
    <dgm:pt modelId="{F3704A6B-258F-4F98-AB72-2A6DF5D0B8F7}" type="sibTrans" cxnId="{B806BA8B-7004-49CA-ADD9-238851B5B218}">
      <dgm:prSet/>
      <dgm:spPr/>
      <dgm:t>
        <a:bodyPr/>
        <a:lstStyle/>
        <a:p>
          <a:endParaRPr lang="en-US"/>
        </a:p>
      </dgm:t>
    </dgm:pt>
    <dgm:pt modelId="{0B28414A-2D32-4323-B3A4-653198F5C510}">
      <dgm:prSet/>
      <dgm:spPr/>
      <dgm:t>
        <a:bodyPr/>
        <a:lstStyle/>
        <a:p>
          <a:r>
            <a:rPr lang="en-GB" b="1" i="1" baseline="0"/>
            <a:t>Induction programme </a:t>
          </a:r>
          <a:endParaRPr lang="en-US"/>
        </a:p>
      </dgm:t>
    </dgm:pt>
    <dgm:pt modelId="{AE778556-A8EB-47F4-BF4A-5913FE39F605}" type="parTrans" cxnId="{D18E6178-C91B-44EF-9591-54B0C073959B}">
      <dgm:prSet/>
      <dgm:spPr/>
      <dgm:t>
        <a:bodyPr/>
        <a:lstStyle/>
        <a:p>
          <a:endParaRPr lang="en-US"/>
        </a:p>
      </dgm:t>
    </dgm:pt>
    <dgm:pt modelId="{E228286A-AD76-4931-8547-7B5FF96265DF}" type="sibTrans" cxnId="{D18E6178-C91B-44EF-9591-54B0C073959B}">
      <dgm:prSet/>
      <dgm:spPr/>
      <dgm:t>
        <a:bodyPr/>
        <a:lstStyle/>
        <a:p>
          <a:endParaRPr lang="en-US"/>
        </a:p>
      </dgm:t>
    </dgm:pt>
    <dgm:pt modelId="{10F3B882-0835-4AD9-85A2-A47E6D8C6B4E}">
      <dgm:prSet/>
      <dgm:spPr/>
      <dgm:t>
        <a:bodyPr/>
        <a:lstStyle/>
        <a:p>
          <a:r>
            <a:rPr lang="en-GB" b="1" i="1" baseline="0"/>
            <a:t>Did the students identify strengths or weaknesses of their induction? </a:t>
          </a:r>
          <a:endParaRPr lang="en-US"/>
        </a:p>
      </dgm:t>
    </dgm:pt>
    <dgm:pt modelId="{094647AF-160E-4B6D-B604-1E8C6839BDDC}" type="parTrans" cxnId="{8EF57BE3-5617-4A1E-B22E-B900BEAF7C3F}">
      <dgm:prSet/>
      <dgm:spPr/>
      <dgm:t>
        <a:bodyPr/>
        <a:lstStyle/>
        <a:p>
          <a:endParaRPr lang="en-US"/>
        </a:p>
      </dgm:t>
    </dgm:pt>
    <dgm:pt modelId="{E4238A9D-C820-4240-8E4B-4C6AF6F076A7}" type="sibTrans" cxnId="{8EF57BE3-5617-4A1E-B22E-B900BEAF7C3F}">
      <dgm:prSet/>
      <dgm:spPr/>
      <dgm:t>
        <a:bodyPr/>
        <a:lstStyle/>
        <a:p>
          <a:endParaRPr lang="en-US"/>
        </a:p>
      </dgm:t>
    </dgm:pt>
    <dgm:pt modelId="{7EDE022A-3641-4502-883F-899E4619D324}">
      <dgm:prSet/>
      <dgm:spPr/>
      <dgm:t>
        <a:bodyPr/>
        <a:lstStyle/>
        <a:p>
          <a:r>
            <a:rPr lang="en-GB" b="1" i="1" baseline="0"/>
            <a:t>At what stage did you realise that it was not working?</a:t>
          </a:r>
          <a:endParaRPr lang="en-US"/>
        </a:p>
      </dgm:t>
    </dgm:pt>
    <dgm:pt modelId="{C8E39F36-0A2B-4842-857B-B800C1E4DC34}" type="parTrans" cxnId="{9EBC3647-1253-4179-AFC6-E9C036582664}">
      <dgm:prSet/>
      <dgm:spPr/>
      <dgm:t>
        <a:bodyPr/>
        <a:lstStyle/>
        <a:p>
          <a:endParaRPr lang="en-US"/>
        </a:p>
      </dgm:t>
    </dgm:pt>
    <dgm:pt modelId="{1E763547-1361-46C8-BC84-C0E11422F0D2}" type="sibTrans" cxnId="{9EBC3647-1253-4179-AFC6-E9C036582664}">
      <dgm:prSet/>
      <dgm:spPr/>
      <dgm:t>
        <a:bodyPr/>
        <a:lstStyle/>
        <a:p>
          <a:endParaRPr lang="en-US"/>
        </a:p>
      </dgm:t>
    </dgm:pt>
    <dgm:pt modelId="{79522ADD-8E4D-4C6D-9491-11ECE6CD7324}" type="pres">
      <dgm:prSet presAssocID="{6941034B-8D38-4A54-9A35-D4127F8BF08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123110-8831-47DE-A23B-8159F6877CFF}" type="pres">
      <dgm:prSet presAssocID="{02EC8B30-92A0-4C2F-8D88-CB6E0C8BB517}" presName="compNode" presStyleCnt="0"/>
      <dgm:spPr/>
    </dgm:pt>
    <dgm:pt modelId="{DD2842AD-4F01-452C-847E-F4C336A87324}" type="pres">
      <dgm:prSet presAssocID="{02EC8B30-92A0-4C2F-8D88-CB6E0C8BB517}" presName="bgRect" presStyleLbl="bgShp" presStyleIdx="0" presStyleCnt="5"/>
      <dgm:spPr/>
    </dgm:pt>
    <dgm:pt modelId="{98BFEC47-C464-474C-B87C-3FE1984ECF9E}" type="pres">
      <dgm:prSet presAssocID="{02EC8B30-92A0-4C2F-8D88-CB6E0C8BB517}" presName="iconRect" presStyleLbl="node1" presStyleIdx="0" presStyleCnt="5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30E11502-DC31-41D6-A6BB-A3E3B8E611CB}" type="pres">
      <dgm:prSet presAssocID="{02EC8B30-92A0-4C2F-8D88-CB6E0C8BB517}" presName="spaceRect" presStyleCnt="0"/>
      <dgm:spPr/>
    </dgm:pt>
    <dgm:pt modelId="{62C35BE5-2589-4460-A7EE-471602569200}" type="pres">
      <dgm:prSet presAssocID="{02EC8B30-92A0-4C2F-8D88-CB6E0C8BB51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B159AC9-50B3-4A2C-907F-98BA1C2372FD}" type="pres">
      <dgm:prSet presAssocID="{B79CA7AE-7C7C-4590-A378-65874DA0F1A2}" presName="sibTrans" presStyleCnt="0"/>
      <dgm:spPr/>
    </dgm:pt>
    <dgm:pt modelId="{B36AE35D-B22F-4478-B708-69B322AA0874}" type="pres">
      <dgm:prSet presAssocID="{196397F1-CD62-4194-A148-002C2457A6D5}" presName="compNode" presStyleCnt="0"/>
      <dgm:spPr/>
    </dgm:pt>
    <dgm:pt modelId="{7E0CD6C3-10DE-4A83-9029-8404C90DDD74}" type="pres">
      <dgm:prSet presAssocID="{196397F1-CD62-4194-A148-002C2457A6D5}" presName="bgRect" presStyleLbl="bgShp" presStyleIdx="1" presStyleCnt="5"/>
      <dgm:spPr/>
    </dgm:pt>
    <dgm:pt modelId="{20EB4301-37CD-4AEB-BA6D-F6196E8C8CF3}" type="pres">
      <dgm:prSet presAssocID="{196397F1-CD62-4194-A148-002C2457A6D5}" presName="iconRect" presStyleLbl="node1" presStyleIdx="1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C565F58-90DA-4B2E-B7E5-8823F9BB109F}" type="pres">
      <dgm:prSet presAssocID="{196397F1-CD62-4194-A148-002C2457A6D5}" presName="spaceRect" presStyleCnt="0"/>
      <dgm:spPr/>
    </dgm:pt>
    <dgm:pt modelId="{51CD3230-A3A3-4E61-B165-2D4629BF2FFF}" type="pres">
      <dgm:prSet presAssocID="{196397F1-CD62-4194-A148-002C2457A6D5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75A114-9DDB-4A43-B165-84622372E69D}" type="pres">
      <dgm:prSet presAssocID="{F3704A6B-258F-4F98-AB72-2A6DF5D0B8F7}" presName="sibTrans" presStyleCnt="0"/>
      <dgm:spPr/>
    </dgm:pt>
    <dgm:pt modelId="{FC9504B4-EB61-4A46-BF6F-4A6449C2BCC5}" type="pres">
      <dgm:prSet presAssocID="{0B28414A-2D32-4323-B3A4-653198F5C510}" presName="compNode" presStyleCnt="0"/>
      <dgm:spPr/>
    </dgm:pt>
    <dgm:pt modelId="{6891808D-F69F-4ADA-B495-515E29E41233}" type="pres">
      <dgm:prSet presAssocID="{0B28414A-2D32-4323-B3A4-653198F5C510}" presName="bgRect" presStyleLbl="bgShp" presStyleIdx="2" presStyleCnt="5"/>
      <dgm:spPr/>
    </dgm:pt>
    <dgm:pt modelId="{459D2B9D-986C-4C6B-873F-7E456D35513C}" type="pres">
      <dgm:prSet presAssocID="{0B28414A-2D32-4323-B3A4-653198F5C510}" presName="iconRect" presStyleLbl="node1" presStyleIdx="2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ome"/>
        </a:ext>
      </dgm:extLst>
    </dgm:pt>
    <dgm:pt modelId="{767C45A9-464B-45FD-ABD0-3977CBE5210D}" type="pres">
      <dgm:prSet presAssocID="{0B28414A-2D32-4323-B3A4-653198F5C510}" presName="spaceRect" presStyleCnt="0"/>
      <dgm:spPr/>
    </dgm:pt>
    <dgm:pt modelId="{06428340-A453-4454-8BFB-B78E4F0DDB92}" type="pres">
      <dgm:prSet presAssocID="{0B28414A-2D32-4323-B3A4-653198F5C51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DBBFD41-A346-4962-9F7C-29CA096859D8}" type="pres">
      <dgm:prSet presAssocID="{E228286A-AD76-4931-8547-7B5FF96265DF}" presName="sibTrans" presStyleCnt="0"/>
      <dgm:spPr/>
    </dgm:pt>
    <dgm:pt modelId="{730242A6-570F-4C27-B482-99744B0BC304}" type="pres">
      <dgm:prSet presAssocID="{10F3B882-0835-4AD9-85A2-A47E6D8C6B4E}" presName="compNode" presStyleCnt="0"/>
      <dgm:spPr/>
    </dgm:pt>
    <dgm:pt modelId="{47A16602-8F9C-4B40-9576-8464A3688BE8}" type="pres">
      <dgm:prSet presAssocID="{10F3B882-0835-4AD9-85A2-A47E6D8C6B4E}" presName="bgRect" presStyleLbl="bgShp" presStyleIdx="3" presStyleCnt="5"/>
      <dgm:spPr/>
    </dgm:pt>
    <dgm:pt modelId="{28C49ACB-DD3B-4C37-B717-9075AC2643A9}" type="pres">
      <dgm:prSet presAssocID="{10F3B882-0835-4AD9-85A2-A47E6D8C6B4E}" presName="iconRect" presStyleLbl="node1" presStyleIdx="3" presStyleCnt="5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3336E9A-37DF-42AB-BAAA-FF8EBE811BE2}" type="pres">
      <dgm:prSet presAssocID="{10F3B882-0835-4AD9-85A2-A47E6D8C6B4E}" presName="spaceRect" presStyleCnt="0"/>
      <dgm:spPr/>
    </dgm:pt>
    <dgm:pt modelId="{6AA6327A-DB37-4040-A5B3-A7D7052CD0A8}" type="pres">
      <dgm:prSet presAssocID="{10F3B882-0835-4AD9-85A2-A47E6D8C6B4E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F8478A-20C1-4ABA-B88B-89E97F65B3C5}" type="pres">
      <dgm:prSet presAssocID="{E4238A9D-C820-4240-8E4B-4C6AF6F076A7}" presName="sibTrans" presStyleCnt="0"/>
      <dgm:spPr/>
    </dgm:pt>
    <dgm:pt modelId="{17DA0599-7237-45D4-9DC8-1BB97167B28B}" type="pres">
      <dgm:prSet presAssocID="{7EDE022A-3641-4502-883F-899E4619D324}" presName="compNode" presStyleCnt="0"/>
      <dgm:spPr/>
    </dgm:pt>
    <dgm:pt modelId="{3CC94B90-6536-4D94-A44D-851844A42CA2}" type="pres">
      <dgm:prSet presAssocID="{7EDE022A-3641-4502-883F-899E4619D324}" presName="bgRect" presStyleLbl="bgShp" presStyleIdx="4" presStyleCnt="5"/>
      <dgm:spPr/>
    </dgm:pt>
    <dgm:pt modelId="{4DC9BCCD-4EC7-4B3B-9612-00EDF7623333}" type="pres">
      <dgm:prSet presAssocID="{7EDE022A-3641-4502-883F-899E4619D324}" presName="iconRect" presStyleLbl="node1" presStyleIdx="4" presStyleCnt="5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B7085FF7-2416-4101-AA14-626730E87EB1}" type="pres">
      <dgm:prSet presAssocID="{7EDE022A-3641-4502-883F-899E4619D324}" presName="spaceRect" presStyleCnt="0"/>
      <dgm:spPr/>
    </dgm:pt>
    <dgm:pt modelId="{986D028B-641B-41FD-96B5-059C4D890C00}" type="pres">
      <dgm:prSet presAssocID="{7EDE022A-3641-4502-883F-899E4619D324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D12740D-A6A5-4B9F-B0E8-BA49DE06694D}" srcId="{6941034B-8D38-4A54-9A35-D4127F8BF080}" destId="{02EC8B30-92A0-4C2F-8D88-CB6E0C8BB517}" srcOrd="0" destOrd="0" parTransId="{FF6FF055-119F-4048-A444-D47A3C626A81}" sibTransId="{B79CA7AE-7C7C-4590-A378-65874DA0F1A2}"/>
    <dgm:cxn modelId="{8EF57BE3-5617-4A1E-B22E-B900BEAF7C3F}" srcId="{6941034B-8D38-4A54-9A35-D4127F8BF080}" destId="{10F3B882-0835-4AD9-85A2-A47E6D8C6B4E}" srcOrd="3" destOrd="0" parTransId="{094647AF-160E-4B6D-B604-1E8C6839BDDC}" sibTransId="{E4238A9D-C820-4240-8E4B-4C6AF6F076A7}"/>
    <dgm:cxn modelId="{1140FA97-835E-4E4C-AD4C-DD0112ABC328}" type="presOf" srcId="{7EDE022A-3641-4502-883F-899E4619D324}" destId="{986D028B-641B-41FD-96B5-059C4D890C00}" srcOrd="0" destOrd="0" presId="urn:microsoft.com/office/officeart/2018/2/layout/IconVerticalSolidList"/>
    <dgm:cxn modelId="{D18E6178-C91B-44EF-9591-54B0C073959B}" srcId="{6941034B-8D38-4A54-9A35-D4127F8BF080}" destId="{0B28414A-2D32-4323-B3A4-653198F5C510}" srcOrd="2" destOrd="0" parTransId="{AE778556-A8EB-47F4-BF4A-5913FE39F605}" sibTransId="{E228286A-AD76-4931-8547-7B5FF96265DF}"/>
    <dgm:cxn modelId="{B806BA8B-7004-49CA-ADD9-238851B5B218}" srcId="{6941034B-8D38-4A54-9A35-D4127F8BF080}" destId="{196397F1-CD62-4194-A148-002C2457A6D5}" srcOrd="1" destOrd="0" parTransId="{F02DF2FA-7060-43D7-82F4-2032610328CE}" sibTransId="{F3704A6B-258F-4F98-AB72-2A6DF5D0B8F7}"/>
    <dgm:cxn modelId="{D1EE49A5-D4C8-4DB6-BD56-153D34842C0D}" type="presOf" srcId="{10F3B882-0835-4AD9-85A2-A47E6D8C6B4E}" destId="{6AA6327A-DB37-4040-A5B3-A7D7052CD0A8}" srcOrd="0" destOrd="0" presId="urn:microsoft.com/office/officeart/2018/2/layout/IconVerticalSolidList"/>
    <dgm:cxn modelId="{96E23A11-E14A-4B51-A33E-512E12AA131A}" type="presOf" srcId="{6941034B-8D38-4A54-9A35-D4127F8BF080}" destId="{79522ADD-8E4D-4C6D-9491-11ECE6CD7324}" srcOrd="0" destOrd="0" presId="urn:microsoft.com/office/officeart/2018/2/layout/IconVerticalSolidList"/>
    <dgm:cxn modelId="{339EB6DD-9120-4660-AB3B-A52048F7A310}" type="presOf" srcId="{02EC8B30-92A0-4C2F-8D88-CB6E0C8BB517}" destId="{62C35BE5-2589-4460-A7EE-471602569200}" srcOrd="0" destOrd="0" presId="urn:microsoft.com/office/officeart/2018/2/layout/IconVerticalSolidList"/>
    <dgm:cxn modelId="{C507E69A-A4CC-4B82-AB3F-53C6D819EAA5}" type="presOf" srcId="{0B28414A-2D32-4323-B3A4-653198F5C510}" destId="{06428340-A453-4454-8BFB-B78E4F0DDB92}" srcOrd="0" destOrd="0" presId="urn:microsoft.com/office/officeart/2018/2/layout/IconVerticalSolidList"/>
    <dgm:cxn modelId="{5AEC3508-AE09-408E-8062-10A73E062BDE}" type="presOf" srcId="{196397F1-CD62-4194-A148-002C2457A6D5}" destId="{51CD3230-A3A3-4E61-B165-2D4629BF2FFF}" srcOrd="0" destOrd="0" presId="urn:microsoft.com/office/officeart/2018/2/layout/IconVerticalSolidList"/>
    <dgm:cxn modelId="{9EBC3647-1253-4179-AFC6-E9C036582664}" srcId="{6941034B-8D38-4A54-9A35-D4127F8BF080}" destId="{7EDE022A-3641-4502-883F-899E4619D324}" srcOrd="4" destOrd="0" parTransId="{C8E39F36-0A2B-4842-857B-B800C1E4DC34}" sibTransId="{1E763547-1361-46C8-BC84-C0E11422F0D2}"/>
    <dgm:cxn modelId="{D37DAE01-05E6-4E6A-8023-E9073CE84894}" type="presParOf" srcId="{79522ADD-8E4D-4C6D-9491-11ECE6CD7324}" destId="{37123110-8831-47DE-A23B-8159F6877CFF}" srcOrd="0" destOrd="0" presId="urn:microsoft.com/office/officeart/2018/2/layout/IconVerticalSolidList"/>
    <dgm:cxn modelId="{B6A891CE-CF0B-4E3E-81DE-3EF23E2F2DC6}" type="presParOf" srcId="{37123110-8831-47DE-A23B-8159F6877CFF}" destId="{DD2842AD-4F01-452C-847E-F4C336A87324}" srcOrd="0" destOrd="0" presId="urn:microsoft.com/office/officeart/2018/2/layout/IconVerticalSolidList"/>
    <dgm:cxn modelId="{38140BED-73CC-4ED6-9C40-B3B8AE63F6F4}" type="presParOf" srcId="{37123110-8831-47DE-A23B-8159F6877CFF}" destId="{98BFEC47-C464-474C-B87C-3FE1984ECF9E}" srcOrd="1" destOrd="0" presId="urn:microsoft.com/office/officeart/2018/2/layout/IconVerticalSolidList"/>
    <dgm:cxn modelId="{04A92B28-FD12-47F5-AFCD-26CCC4A5C458}" type="presParOf" srcId="{37123110-8831-47DE-A23B-8159F6877CFF}" destId="{30E11502-DC31-41D6-A6BB-A3E3B8E611CB}" srcOrd="2" destOrd="0" presId="urn:microsoft.com/office/officeart/2018/2/layout/IconVerticalSolidList"/>
    <dgm:cxn modelId="{0F295CC8-A9D0-4F32-98E1-613A57F508F8}" type="presParOf" srcId="{37123110-8831-47DE-A23B-8159F6877CFF}" destId="{62C35BE5-2589-4460-A7EE-471602569200}" srcOrd="3" destOrd="0" presId="urn:microsoft.com/office/officeart/2018/2/layout/IconVerticalSolidList"/>
    <dgm:cxn modelId="{98783695-A027-4334-A9AE-5F596F27B528}" type="presParOf" srcId="{79522ADD-8E4D-4C6D-9491-11ECE6CD7324}" destId="{2B159AC9-50B3-4A2C-907F-98BA1C2372FD}" srcOrd="1" destOrd="0" presId="urn:microsoft.com/office/officeart/2018/2/layout/IconVerticalSolidList"/>
    <dgm:cxn modelId="{835FA8CF-2D48-46E5-9BF0-4385CF3CB29E}" type="presParOf" srcId="{79522ADD-8E4D-4C6D-9491-11ECE6CD7324}" destId="{B36AE35D-B22F-4478-B708-69B322AA0874}" srcOrd="2" destOrd="0" presId="urn:microsoft.com/office/officeart/2018/2/layout/IconVerticalSolidList"/>
    <dgm:cxn modelId="{AD94788B-A344-465F-95F1-CF79066EFB59}" type="presParOf" srcId="{B36AE35D-B22F-4478-B708-69B322AA0874}" destId="{7E0CD6C3-10DE-4A83-9029-8404C90DDD74}" srcOrd="0" destOrd="0" presId="urn:microsoft.com/office/officeart/2018/2/layout/IconVerticalSolidList"/>
    <dgm:cxn modelId="{7890473D-323E-4A93-BDC5-379644FA2B6C}" type="presParOf" srcId="{B36AE35D-B22F-4478-B708-69B322AA0874}" destId="{20EB4301-37CD-4AEB-BA6D-F6196E8C8CF3}" srcOrd="1" destOrd="0" presId="urn:microsoft.com/office/officeart/2018/2/layout/IconVerticalSolidList"/>
    <dgm:cxn modelId="{45D6C4B4-53EE-4063-A953-92DAE7304B22}" type="presParOf" srcId="{B36AE35D-B22F-4478-B708-69B322AA0874}" destId="{4C565F58-90DA-4B2E-B7E5-8823F9BB109F}" srcOrd="2" destOrd="0" presId="urn:microsoft.com/office/officeart/2018/2/layout/IconVerticalSolidList"/>
    <dgm:cxn modelId="{6EE60886-D06B-4324-83DE-39619FAC6F0E}" type="presParOf" srcId="{B36AE35D-B22F-4478-B708-69B322AA0874}" destId="{51CD3230-A3A3-4E61-B165-2D4629BF2FFF}" srcOrd="3" destOrd="0" presId="urn:microsoft.com/office/officeart/2018/2/layout/IconVerticalSolidList"/>
    <dgm:cxn modelId="{CAC01065-1855-446F-BCA0-9AE2677B0361}" type="presParOf" srcId="{79522ADD-8E4D-4C6D-9491-11ECE6CD7324}" destId="{D675A114-9DDB-4A43-B165-84622372E69D}" srcOrd="3" destOrd="0" presId="urn:microsoft.com/office/officeart/2018/2/layout/IconVerticalSolidList"/>
    <dgm:cxn modelId="{4E0CA20A-D10B-493E-9580-18CD058AE548}" type="presParOf" srcId="{79522ADD-8E4D-4C6D-9491-11ECE6CD7324}" destId="{FC9504B4-EB61-4A46-BF6F-4A6449C2BCC5}" srcOrd="4" destOrd="0" presId="urn:microsoft.com/office/officeart/2018/2/layout/IconVerticalSolidList"/>
    <dgm:cxn modelId="{8853DB0D-05AF-4D9B-BE7E-ABA29BAD24BE}" type="presParOf" srcId="{FC9504B4-EB61-4A46-BF6F-4A6449C2BCC5}" destId="{6891808D-F69F-4ADA-B495-515E29E41233}" srcOrd="0" destOrd="0" presId="urn:microsoft.com/office/officeart/2018/2/layout/IconVerticalSolidList"/>
    <dgm:cxn modelId="{3871095C-56F2-4E3A-AE1F-A5D40DD296C5}" type="presParOf" srcId="{FC9504B4-EB61-4A46-BF6F-4A6449C2BCC5}" destId="{459D2B9D-986C-4C6B-873F-7E456D35513C}" srcOrd="1" destOrd="0" presId="urn:microsoft.com/office/officeart/2018/2/layout/IconVerticalSolidList"/>
    <dgm:cxn modelId="{86DEF896-D020-4709-BCE7-A7C5D0F1725A}" type="presParOf" srcId="{FC9504B4-EB61-4A46-BF6F-4A6449C2BCC5}" destId="{767C45A9-464B-45FD-ABD0-3977CBE5210D}" srcOrd="2" destOrd="0" presId="urn:microsoft.com/office/officeart/2018/2/layout/IconVerticalSolidList"/>
    <dgm:cxn modelId="{EA99B029-B682-4F89-BD22-1D6B013F90C5}" type="presParOf" srcId="{FC9504B4-EB61-4A46-BF6F-4A6449C2BCC5}" destId="{06428340-A453-4454-8BFB-B78E4F0DDB92}" srcOrd="3" destOrd="0" presId="urn:microsoft.com/office/officeart/2018/2/layout/IconVerticalSolidList"/>
    <dgm:cxn modelId="{6574D62C-65BF-4B00-BC48-295D18421F8D}" type="presParOf" srcId="{79522ADD-8E4D-4C6D-9491-11ECE6CD7324}" destId="{6DBBFD41-A346-4962-9F7C-29CA096859D8}" srcOrd="5" destOrd="0" presId="urn:microsoft.com/office/officeart/2018/2/layout/IconVerticalSolidList"/>
    <dgm:cxn modelId="{4555CECA-91D7-4AA6-83D1-91B850E38EF1}" type="presParOf" srcId="{79522ADD-8E4D-4C6D-9491-11ECE6CD7324}" destId="{730242A6-570F-4C27-B482-99744B0BC304}" srcOrd="6" destOrd="0" presId="urn:microsoft.com/office/officeart/2018/2/layout/IconVerticalSolidList"/>
    <dgm:cxn modelId="{FA0405FC-DEA7-411A-9FF9-C1F7DB698973}" type="presParOf" srcId="{730242A6-570F-4C27-B482-99744B0BC304}" destId="{47A16602-8F9C-4B40-9576-8464A3688BE8}" srcOrd="0" destOrd="0" presId="urn:microsoft.com/office/officeart/2018/2/layout/IconVerticalSolidList"/>
    <dgm:cxn modelId="{CF3E9520-5BA7-4A54-9B29-90321C993449}" type="presParOf" srcId="{730242A6-570F-4C27-B482-99744B0BC304}" destId="{28C49ACB-DD3B-4C37-B717-9075AC2643A9}" srcOrd="1" destOrd="0" presId="urn:microsoft.com/office/officeart/2018/2/layout/IconVerticalSolidList"/>
    <dgm:cxn modelId="{D97300FF-B17F-4C87-B49C-40B64577160D}" type="presParOf" srcId="{730242A6-570F-4C27-B482-99744B0BC304}" destId="{C3336E9A-37DF-42AB-BAAA-FF8EBE811BE2}" srcOrd="2" destOrd="0" presId="urn:microsoft.com/office/officeart/2018/2/layout/IconVerticalSolidList"/>
    <dgm:cxn modelId="{8F577548-69DB-4C5B-A2F7-3D45D6F11BA4}" type="presParOf" srcId="{730242A6-570F-4C27-B482-99744B0BC304}" destId="{6AA6327A-DB37-4040-A5B3-A7D7052CD0A8}" srcOrd="3" destOrd="0" presId="urn:microsoft.com/office/officeart/2018/2/layout/IconVerticalSolidList"/>
    <dgm:cxn modelId="{11A281BC-91CD-4AA7-AB4D-618F27FF0DB8}" type="presParOf" srcId="{79522ADD-8E4D-4C6D-9491-11ECE6CD7324}" destId="{C5F8478A-20C1-4ABA-B88B-89E97F65B3C5}" srcOrd="7" destOrd="0" presId="urn:microsoft.com/office/officeart/2018/2/layout/IconVerticalSolidList"/>
    <dgm:cxn modelId="{0085C9E6-B807-4CBA-9EF8-BAD423CE7DA4}" type="presParOf" srcId="{79522ADD-8E4D-4C6D-9491-11ECE6CD7324}" destId="{17DA0599-7237-45D4-9DC8-1BB97167B28B}" srcOrd="8" destOrd="0" presId="urn:microsoft.com/office/officeart/2018/2/layout/IconVerticalSolidList"/>
    <dgm:cxn modelId="{369B381D-7C1D-4BEF-B9B1-22BCAB14B566}" type="presParOf" srcId="{17DA0599-7237-45D4-9DC8-1BB97167B28B}" destId="{3CC94B90-6536-4D94-A44D-851844A42CA2}" srcOrd="0" destOrd="0" presId="urn:microsoft.com/office/officeart/2018/2/layout/IconVerticalSolidList"/>
    <dgm:cxn modelId="{E9FBDF47-0C5D-426D-BD7A-99538BD2223C}" type="presParOf" srcId="{17DA0599-7237-45D4-9DC8-1BB97167B28B}" destId="{4DC9BCCD-4EC7-4B3B-9612-00EDF7623333}" srcOrd="1" destOrd="0" presId="urn:microsoft.com/office/officeart/2018/2/layout/IconVerticalSolidList"/>
    <dgm:cxn modelId="{74E034E4-3FFC-48A3-B9AC-C636731C94A6}" type="presParOf" srcId="{17DA0599-7237-45D4-9DC8-1BB97167B28B}" destId="{B7085FF7-2416-4101-AA14-626730E87EB1}" srcOrd="2" destOrd="0" presId="urn:microsoft.com/office/officeart/2018/2/layout/IconVerticalSolidList"/>
    <dgm:cxn modelId="{AA10D09E-9C6C-495B-A4D8-5B94DEE7E360}" type="presParOf" srcId="{17DA0599-7237-45D4-9DC8-1BB97167B28B}" destId="{986D028B-641B-41FD-96B5-059C4D890C0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6C96F-337C-4D9C-8DB6-BD1EC440DD81}">
      <dsp:nvSpPr>
        <dsp:cNvPr id="0" name=""/>
        <dsp:cNvSpPr/>
      </dsp:nvSpPr>
      <dsp:spPr>
        <a:xfrm>
          <a:off x="0" y="783768"/>
          <a:ext cx="6692813" cy="14469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5E053-6B36-4DE6-961B-A8D2EBE530FB}">
      <dsp:nvSpPr>
        <dsp:cNvPr id="0" name=""/>
        <dsp:cNvSpPr/>
      </dsp:nvSpPr>
      <dsp:spPr>
        <a:xfrm>
          <a:off x="437704" y="1109333"/>
          <a:ext cx="795826" cy="795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1F358-3A7F-46C2-9D6E-6970324EE759}">
      <dsp:nvSpPr>
        <dsp:cNvPr id="0" name=""/>
        <dsp:cNvSpPr/>
      </dsp:nvSpPr>
      <dsp:spPr>
        <a:xfrm>
          <a:off x="1671235" y="783768"/>
          <a:ext cx="5021578" cy="144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To explore barriers to effect transition</a:t>
          </a:r>
          <a:endParaRPr lang="en-US" sz="2500" kern="1200"/>
        </a:p>
      </dsp:txBody>
      <dsp:txXfrm>
        <a:off x="1671235" y="783768"/>
        <a:ext cx="5021578" cy="1446957"/>
      </dsp:txXfrm>
    </dsp:sp>
    <dsp:sp modelId="{0510FAD9-E009-439C-B9C6-EEB7D4D977CF}">
      <dsp:nvSpPr>
        <dsp:cNvPr id="0" name=""/>
        <dsp:cNvSpPr/>
      </dsp:nvSpPr>
      <dsp:spPr>
        <a:xfrm>
          <a:off x="0" y="2592464"/>
          <a:ext cx="6692813" cy="14469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325A0-527E-434A-88DB-7E4D150D5464}">
      <dsp:nvSpPr>
        <dsp:cNvPr id="0" name=""/>
        <dsp:cNvSpPr/>
      </dsp:nvSpPr>
      <dsp:spPr>
        <a:xfrm>
          <a:off x="437704" y="2918029"/>
          <a:ext cx="795826" cy="795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3D03E-DC17-4CF3-A4D6-D5909771CE85}">
      <dsp:nvSpPr>
        <dsp:cNvPr id="0" name=""/>
        <dsp:cNvSpPr/>
      </dsp:nvSpPr>
      <dsp:spPr>
        <a:xfrm>
          <a:off x="1671235" y="2592464"/>
          <a:ext cx="5021578" cy="144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To identify examples of good practice</a:t>
          </a:r>
          <a:endParaRPr lang="en-US" sz="2500" kern="1200" dirty="0"/>
        </a:p>
      </dsp:txBody>
      <dsp:txXfrm>
        <a:off x="1671235" y="2592464"/>
        <a:ext cx="5021578" cy="1446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9577A-881F-48CB-8AB3-8D40D32D94B3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889AA-04E7-478F-9106-1F21BB6EE87A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DCAA3-43C5-4A56-80DD-213C302AB0E3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i="1" kern="1200" baseline="0"/>
            <a:t>Beginning </a:t>
          </a:r>
          <a:endParaRPr lang="en-US" sz="2500" kern="1200"/>
        </a:p>
      </dsp:txBody>
      <dsp:txXfrm>
        <a:off x="1350519" y="499"/>
        <a:ext cx="8267613" cy="1169280"/>
      </dsp:txXfrm>
    </dsp:sp>
    <dsp:sp modelId="{53D54C7E-C5A2-41B9-8061-28F65DD7A4EF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8DD7-3002-4583-B3A0-C184853DE593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CC60D-79D6-4DE8-A2EA-A50FECA2A048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i="1" kern="1200" baseline="0"/>
            <a:t>Middle </a:t>
          </a:r>
          <a:endParaRPr lang="en-US" sz="2500" kern="1200"/>
        </a:p>
      </dsp:txBody>
      <dsp:txXfrm>
        <a:off x="1350519" y="1462100"/>
        <a:ext cx="8267613" cy="1169280"/>
      </dsp:txXfrm>
    </dsp:sp>
    <dsp:sp modelId="{D484C933-C8F8-4A20-B612-F3DFB804D7AF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65756-D702-4F92-92E8-0C1CF871A18E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00800-F3C2-4E7C-8389-BF76764BA49D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500" b="1" i="1" kern="1200" baseline="0"/>
            <a:t>End 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7414A-9332-4B85-B34F-505E1472DD63}">
      <dsp:nvSpPr>
        <dsp:cNvPr id="0" name=""/>
        <dsp:cNvSpPr/>
      </dsp:nvSpPr>
      <dsp:spPr>
        <a:xfrm>
          <a:off x="2817" y="593689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/>
            <a:t>Adult / children /services</a:t>
          </a:r>
          <a:endParaRPr lang="en-US" sz="2300" kern="1200"/>
        </a:p>
      </dsp:txBody>
      <dsp:txXfrm>
        <a:off x="2817" y="593689"/>
        <a:ext cx="2235464" cy="1341278"/>
      </dsp:txXfrm>
    </dsp:sp>
    <dsp:sp modelId="{44EE9903-8664-4189-9FA3-7ED074EDFCE7}">
      <dsp:nvSpPr>
        <dsp:cNvPr id="0" name=""/>
        <dsp:cNvSpPr/>
      </dsp:nvSpPr>
      <dsp:spPr>
        <a:xfrm>
          <a:off x="2461828" y="593689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Children services under CA 1989</a:t>
          </a:r>
          <a:endParaRPr lang="en-US" sz="2300" kern="1200"/>
        </a:p>
      </dsp:txBody>
      <dsp:txXfrm>
        <a:off x="2461828" y="593689"/>
        <a:ext cx="2235464" cy="1341278"/>
      </dsp:txXfrm>
    </dsp:sp>
    <dsp:sp modelId="{EEACBBFB-3289-4C1C-9FF8-9585C414FE44}">
      <dsp:nvSpPr>
        <dsp:cNvPr id="0" name=""/>
        <dsp:cNvSpPr/>
      </dsp:nvSpPr>
      <dsp:spPr>
        <a:xfrm>
          <a:off x="4920839" y="593689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Mental health services under the MHA 1983</a:t>
          </a:r>
          <a:endParaRPr lang="en-US" sz="2300" kern="1200"/>
        </a:p>
      </dsp:txBody>
      <dsp:txXfrm>
        <a:off x="4920839" y="593689"/>
        <a:ext cx="2235464" cy="1341278"/>
      </dsp:txXfrm>
    </dsp:sp>
    <dsp:sp modelId="{9B752A72-CAA8-4B4A-8E44-973D229A8574}">
      <dsp:nvSpPr>
        <dsp:cNvPr id="0" name=""/>
        <dsp:cNvSpPr/>
      </dsp:nvSpPr>
      <dsp:spPr>
        <a:xfrm>
          <a:off x="7379850" y="593689"/>
          <a:ext cx="2235464" cy="1341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Adult services under CA214</a:t>
          </a:r>
          <a:endParaRPr lang="en-US" sz="2300" kern="1200"/>
        </a:p>
      </dsp:txBody>
      <dsp:txXfrm>
        <a:off x="7379850" y="593689"/>
        <a:ext cx="2235464" cy="1341278"/>
      </dsp:txXfrm>
    </dsp:sp>
    <dsp:sp modelId="{A3770202-EAE2-4775-AAB8-ED0C2E208497}">
      <dsp:nvSpPr>
        <dsp:cNvPr id="0" name=""/>
        <dsp:cNvSpPr/>
      </dsp:nvSpPr>
      <dsp:spPr>
        <a:xfrm>
          <a:off x="2817" y="2158514"/>
          <a:ext cx="2235464" cy="13412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Court work </a:t>
          </a:r>
          <a:endParaRPr lang="en-US" sz="2300" kern="1200"/>
        </a:p>
      </dsp:txBody>
      <dsp:txXfrm>
        <a:off x="2817" y="2158514"/>
        <a:ext cx="2235464" cy="1341278"/>
      </dsp:txXfrm>
    </dsp:sp>
    <dsp:sp modelId="{87A005B6-9D57-4DB1-94FB-CB0CC79482E9}">
      <dsp:nvSpPr>
        <dsp:cNvPr id="0" name=""/>
        <dsp:cNvSpPr/>
      </dsp:nvSpPr>
      <dsp:spPr>
        <a:xfrm>
          <a:off x="2461828" y="2158514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Hospitals, </a:t>
          </a:r>
          <a:endParaRPr lang="en-US" sz="2300" kern="1200"/>
        </a:p>
      </dsp:txBody>
      <dsp:txXfrm>
        <a:off x="2461828" y="2158514"/>
        <a:ext cx="2235464" cy="1341278"/>
      </dsp:txXfrm>
    </dsp:sp>
    <dsp:sp modelId="{6ED4D191-DFD0-4D9C-BB18-8EE9B43A88A4}">
      <dsp:nvSpPr>
        <dsp:cNvPr id="0" name=""/>
        <dsp:cNvSpPr/>
      </dsp:nvSpPr>
      <dsp:spPr>
        <a:xfrm>
          <a:off x="4920839" y="2158514"/>
          <a:ext cx="2235464" cy="13412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Rehab placements </a:t>
          </a:r>
          <a:endParaRPr lang="en-US" sz="2300" kern="1200"/>
        </a:p>
      </dsp:txBody>
      <dsp:txXfrm>
        <a:off x="4920839" y="2158514"/>
        <a:ext cx="2235464" cy="1341278"/>
      </dsp:txXfrm>
    </dsp:sp>
    <dsp:sp modelId="{ACD8E88A-A0CA-4584-99E5-CB3E4594D43C}">
      <dsp:nvSpPr>
        <dsp:cNvPr id="0" name=""/>
        <dsp:cNvSpPr/>
      </dsp:nvSpPr>
      <dsp:spPr>
        <a:xfrm>
          <a:off x="7379850" y="2158514"/>
          <a:ext cx="2235464" cy="13412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baseline="0"/>
            <a:t>Fostering</a:t>
          </a:r>
          <a:endParaRPr lang="en-US" sz="2300" kern="1200"/>
        </a:p>
      </dsp:txBody>
      <dsp:txXfrm>
        <a:off x="7379850" y="2158514"/>
        <a:ext cx="2235464" cy="13412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2FC91-7E5A-49BE-BB49-D0CEE95D2AC7}">
      <dsp:nvSpPr>
        <dsp:cNvPr id="0" name=""/>
        <dsp:cNvSpPr/>
      </dsp:nvSpPr>
      <dsp:spPr>
        <a:xfrm>
          <a:off x="0" y="2227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PE is undertaking PE course</a:t>
          </a:r>
          <a:endParaRPr lang="en-US" sz="1700" kern="1200"/>
        </a:p>
      </dsp:txBody>
      <dsp:txXfrm>
        <a:off x="31556" y="33783"/>
        <a:ext cx="6629701" cy="583313"/>
      </dsp:txXfrm>
    </dsp:sp>
    <dsp:sp modelId="{372361AE-3387-469F-A33F-D6F4DF480707}">
      <dsp:nvSpPr>
        <dsp:cNvPr id="0" name=""/>
        <dsp:cNvSpPr/>
      </dsp:nvSpPr>
      <dsp:spPr>
        <a:xfrm>
          <a:off x="0" y="697612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452075"/>
                <a:satOff val="-276"/>
                <a:lumOff val="1078"/>
                <a:alphaOff val="0"/>
                <a:tint val="96000"/>
                <a:lumMod val="100000"/>
              </a:schemeClr>
            </a:gs>
            <a:gs pos="78000">
              <a:schemeClr val="accent2">
                <a:hueOff val="-452075"/>
                <a:satOff val="-276"/>
                <a:lumOff val="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PE’s large caseload</a:t>
          </a:r>
          <a:endParaRPr lang="en-US" sz="1700" kern="1200"/>
        </a:p>
      </dsp:txBody>
      <dsp:txXfrm>
        <a:off x="31556" y="729168"/>
        <a:ext cx="6629701" cy="583313"/>
      </dsp:txXfrm>
    </dsp:sp>
    <dsp:sp modelId="{CEE9087D-0FF2-484B-9D24-ACF856F8F2BD}">
      <dsp:nvSpPr>
        <dsp:cNvPr id="0" name=""/>
        <dsp:cNvSpPr/>
      </dsp:nvSpPr>
      <dsp:spPr>
        <a:xfrm>
          <a:off x="0" y="1392997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Re-organisation </a:t>
          </a:r>
          <a:endParaRPr lang="en-US" sz="1700" kern="1200"/>
        </a:p>
      </dsp:txBody>
      <dsp:txXfrm>
        <a:off x="31556" y="1424553"/>
        <a:ext cx="6629701" cy="583313"/>
      </dsp:txXfrm>
    </dsp:sp>
    <dsp:sp modelId="{97734BAF-786F-4293-995F-78D753B3C298}">
      <dsp:nvSpPr>
        <dsp:cNvPr id="0" name=""/>
        <dsp:cNvSpPr/>
      </dsp:nvSpPr>
      <dsp:spPr>
        <a:xfrm>
          <a:off x="0" y="2088382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Inspections</a:t>
          </a:r>
          <a:endParaRPr lang="en-US" sz="1700" kern="1200"/>
        </a:p>
      </dsp:txBody>
      <dsp:txXfrm>
        <a:off x="31556" y="2119938"/>
        <a:ext cx="6629701" cy="583313"/>
      </dsp:txXfrm>
    </dsp:sp>
    <dsp:sp modelId="{AE52B8C5-2CC6-4AD7-B7F2-603C9D7AF8A4}">
      <dsp:nvSpPr>
        <dsp:cNvPr id="0" name=""/>
        <dsp:cNvSpPr/>
      </dsp:nvSpPr>
      <dsp:spPr>
        <a:xfrm>
          <a:off x="0" y="2783767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Different ways in which people are processed in relation to allocation of services</a:t>
          </a:r>
          <a:endParaRPr lang="en-US" sz="1700" kern="1200"/>
        </a:p>
      </dsp:txBody>
      <dsp:txXfrm>
        <a:off x="31556" y="2815323"/>
        <a:ext cx="6629701" cy="583313"/>
      </dsp:txXfrm>
    </dsp:sp>
    <dsp:sp modelId="{9AC84A44-A723-4955-BF9A-CD6EE0719210}">
      <dsp:nvSpPr>
        <dsp:cNvPr id="0" name=""/>
        <dsp:cNvSpPr/>
      </dsp:nvSpPr>
      <dsp:spPr>
        <a:xfrm>
          <a:off x="0" y="3479152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2260375"/>
                <a:satOff val="-1380"/>
                <a:lumOff val="5392"/>
                <a:alphaOff val="0"/>
                <a:tint val="96000"/>
                <a:lumMod val="100000"/>
              </a:schemeClr>
            </a:gs>
            <a:gs pos="78000">
              <a:schemeClr val="accent2">
                <a:hueOff val="-2260375"/>
                <a:satOff val="-1380"/>
                <a:lumOff val="539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Staffing</a:t>
          </a:r>
          <a:endParaRPr lang="en-US" sz="1700" kern="1200"/>
        </a:p>
      </dsp:txBody>
      <dsp:txXfrm>
        <a:off x="31556" y="3510708"/>
        <a:ext cx="6629701" cy="583313"/>
      </dsp:txXfrm>
    </dsp:sp>
    <dsp:sp modelId="{79C9490F-1CE1-4CF6-86D8-047841CE4754}">
      <dsp:nvSpPr>
        <dsp:cNvPr id="0" name=""/>
        <dsp:cNvSpPr/>
      </dsp:nvSpPr>
      <dsp:spPr>
        <a:xfrm>
          <a:off x="0" y="4174537"/>
          <a:ext cx="6692813" cy="646425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GB" sz="1700" b="1" i="1" kern="1200" baseline="0"/>
            <a:t>Managerial hierarchy formal </a:t>
          </a:r>
          <a:endParaRPr lang="en-US" sz="1700" kern="1200"/>
        </a:p>
      </dsp:txBody>
      <dsp:txXfrm>
        <a:off x="31556" y="4206093"/>
        <a:ext cx="6629701" cy="5833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3009B-7C3D-4EA4-B314-D94322B91684}">
      <dsp:nvSpPr>
        <dsp:cNvPr id="0" name=""/>
        <dsp:cNvSpPr/>
      </dsp:nvSpPr>
      <dsp:spPr>
        <a:xfrm>
          <a:off x="0" y="412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B8B2F-9CBB-457C-BB2D-33BD9E268EC3}">
      <dsp:nvSpPr>
        <dsp:cNvPr id="0" name=""/>
        <dsp:cNvSpPr/>
      </dsp:nvSpPr>
      <dsp:spPr>
        <a:xfrm>
          <a:off x="171619" y="128062"/>
          <a:ext cx="312035" cy="312035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C38E7-8317-4287-8317-02CBA402CD09}">
      <dsp:nvSpPr>
        <dsp:cNvPr id="0" name=""/>
        <dsp:cNvSpPr/>
      </dsp:nvSpPr>
      <dsp:spPr>
        <a:xfrm>
          <a:off x="655274" y="412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SW qualified PE or PE in training </a:t>
          </a:r>
          <a:endParaRPr lang="en-US" sz="1600" kern="1200"/>
        </a:p>
      </dsp:txBody>
      <dsp:txXfrm>
        <a:off x="655274" y="412"/>
        <a:ext cx="6037539" cy="567337"/>
      </dsp:txXfrm>
    </dsp:sp>
    <dsp:sp modelId="{D71432DC-224B-40C4-AC00-FFC7723230AE}">
      <dsp:nvSpPr>
        <dsp:cNvPr id="0" name=""/>
        <dsp:cNvSpPr/>
      </dsp:nvSpPr>
      <dsp:spPr>
        <a:xfrm>
          <a:off x="0" y="709583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43225-2DB1-4D37-A7C7-D2456FF0DAC0}">
      <dsp:nvSpPr>
        <dsp:cNvPr id="0" name=""/>
        <dsp:cNvSpPr/>
      </dsp:nvSpPr>
      <dsp:spPr>
        <a:xfrm>
          <a:off x="171619" y="837234"/>
          <a:ext cx="312035" cy="312035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48D4E-C3C1-40CF-814F-84D4C037C506}">
      <dsp:nvSpPr>
        <dsp:cNvPr id="0" name=""/>
        <dsp:cNvSpPr/>
      </dsp:nvSpPr>
      <dsp:spPr>
        <a:xfrm>
          <a:off x="655274" y="709583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PE knows the services</a:t>
          </a:r>
          <a:endParaRPr lang="en-US" sz="1600" kern="1200"/>
        </a:p>
      </dsp:txBody>
      <dsp:txXfrm>
        <a:off x="655274" y="709583"/>
        <a:ext cx="6037539" cy="567337"/>
      </dsp:txXfrm>
    </dsp:sp>
    <dsp:sp modelId="{EAD2D6E8-853C-47FF-8ADD-8D768A53EC69}">
      <dsp:nvSpPr>
        <dsp:cNvPr id="0" name=""/>
        <dsp:cNvSpPr/>
      </dsp:nvSpPr>
      <dsp:spPr>
        <a:xfrm>
          <a:off x="0" y="1418754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8BC39-BDA5-48DB-864D-A07A4326C611}">
      <dsp:nvSpPr>
        <dsp:cNvPr id="0" name=""/>
        <dsp:cNvSpPr/>
      </dsp:nvSpPr>
      <dsp:spPr>
        <a:xfrm>
          <a:off x="171619" y="1546405"/>
          <a:ext cx="312035" cy="312035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8A6EB-DFC6-4AED-97EE-796AC0500339}">
      <dsp:nvSpPr>
        <dsp:cNvPr id="0" name=""/>
        <dsp:cNvSpPr/>
      </dsp:nvSpPr>
      <dsp:spPr>
        <a:xfrm>
          <a:off x="655274" y="1418754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University tutor/ internal/external</a:t>
          </a:r>
          <a:endParaRPr lang="en-US" sz="1600" kern="1200"/>
        </a:p>
      </dsp:txBody>
      <dsp:txXfrm>
        <a:off x="655274" y="1418754"/>
        <a:ext cx="6037539" cy="567337"/>
      </dsp:txXfrm>
    </dsp:sp>
    <dsp:sp modelId="{DC5A8AEE-0439-48CE-BE5C-C4B41B7E751E}">
      <dsp:nvSpPr>
        <dsp:cNvPr id="0" name=""/>
        <dsp:cNvSpPr/>
      </dsp:nvSpPr>
      <dsp:spPr>
        <a:xfrm>
          <a:off x="0" y="2127926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EB87F-7B40-4154-857E-0B21022BB538}">
      <dsp:nvSpPr>
        <dsp:cNvPr id="0" name=""/>
        <dsp:cNvSpPr/>
      </dsp:nvSpPr>
      <dsp:spPr>
        <a:xfrm>
          <a:off x="171619" y="2255577"/>
          <a:ext cx="312035" cy="312035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2D9D3-64FA-43D2-AA14-149A1E61BE16}">
      <dsp:nvSpPr>
        <dsp:cNvPr id="0" name=""/>
        <dsp:cNvSpPr/>
      </dsp:nvSpPr>
      <dsp:spPr>
        <a:xfrm>
          <a:off x="655274" y="2127926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100 days 4 days a week</a:t>
          </a:r>
          <a:endParaRPr lang="en-US" sz="1600" kern="1200"/>
        </a:p>
      </dsp:txBody>
      <dsp:txXfrm>
        <a:off x="655274" y="2127926"/>
        <a:ext cx="6037539" cy="567337"/>
      </dsp:txXfrm>
    </dsp:sp>
    <dsp:sp modelId="{2167B88D-67F0-4087-AC5C-F7F5B318455B}">
      <dsp:nvSpPr>
        <dsp:cNvPr id="0" name=""/>
        <dsp:cNvSpPr/>
      </dsp:nvSpPr>
      <dsp:spPr>
        <a:xfrm>
          <a:off x="0" y="2837097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EBC34-4D19-44FC-994D-1D16F5971EEE}">
      <dsp:nvSpPr>
        <dsp:cNvPr id="0" name=""/>
        <dsp:cNvSpPr/>
      </dsp:nvSpPr>
      <dsp:spPr>
        <a:xfrm>
          <a:off x="171619" y="2964748"/>
          <a:ext cx="312035" cy="312035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0FEB1-600B-41A8-83B5-732994953E74}">
      <dsp:nvSpPr>
        <dsp:cNvPr id="0" name=""/>
        <dsp:cNvSpPr/>
      </dsp:nvSpPr>
      <dsp:spPr>
        <a:xfrm>
          <a:off x="655274" y="2837097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Agency hours. 8.30-9am to 5-530pm</a:t>
          </a:r>
          <a:endParaRPr lang="en-US" sz="1600" kern="1200"/>
        </a:p>
      </dsp:txBody>
      <dsp:txXfrm>
        <a:off x="655274" y="2837097"/>
        <a:ext cx="6037539" cy="567337"/>
      </dsp:txXfrm>
    </dsp:sp>
    <dsp:sp modelId="{6BDB78AC-75BA-40EF-ADEA-A62200D38598}">
      <dsp:nvSpPr>
        <dsp:cNvPr id="0" name=""/>
        <dsp:cNvSpPr/>
      </dsp:nvSpPr>
      <dsp:spPr>
        <a:xfrm>
          <a:off x="0" y="3546269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BB77D-AEFB-4D31-8C49-41962D93FCEA}">
      <dsp:nvSpPr>
        <dsp:cNvPr id="0" name=""/>
        <dsp:cNvSpPr/>
      </dsp:nvSpPr>
      <dsp:spPr>
        <a:xfrm>
          <a:off x="171619" y="3673920"/>
          <a:ext cx="312035" cy="312035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E80CA-BE06-480E-BDD5-856E182ECDF3}">
      <dsp:nvSpPr>
        <dsp:cNvPr id="0" name=""/>
        <dsp:cNvSpPr/>
      </dsp:nvSpPr>
      <dsp:spPr>
        <a:xfrm>
          <a:off x="655274" y="3546269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Prescribed caseload</a:t>
          </a:r>
          <a:endParaRPr lang="en-US" sz="1600" kern="1200"/>
        </a:p>
      </dsp:txBody>
      <dsp:txXfrm>
        <a:off x="655274" y="3546269"/>
        <a:ext cx="6037539" cy="567337"/>
      </dsp:txXfrm>
    </dsp:sp>
    <dsp:sp modelId="{30272F0F-FDEB-43B3-A86A-14D216B1F0F7}">
      <dsp:nvSpPr>
        <dsp:cNvPr id="0" name=""/>
        <dsp:cNvSpPr/>
      </dsp:nvSpPr>
      <dsp:spPr>
        <a:xfrm>
          <a:off x="0" y="4255440"/>
          <a:ext cx="6692813" cy="5673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75D0F-815D-48C1-A5DE-66B342C3A5F1}">
      <dsp:nvSpPr>
        <dsp:cNvPr id="0" name=""/>
        <dsp:cNvSpPr/>
      </dsp:nvSpPr>
      <dsp:spPr>
        <a:xfrm>
          <a:off x="171619" y="4383091"/>
          <a:ext cx="312035" cy="312035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7FBB8-C559-4FDD-B3DD-3538040313D4}">
      <dsp:nvSpPr>
        <dsp:cNvPr id="0" name=""/>
        <dsp:cNvSpPr/>
      </dsp:nvSpPr>
      <dsp:spPr>
        <a:xfrm>
          <a:off x="655274" y="4255440"/>
          <a:ext cx="6037539" cy="56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43" tIns="60043" rIns="60043" bIns="60043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Assessed against PCF/ KSS/SOP</a:t>
          </a:r>
          <a:endParaRPr lang="en-US" sz="1600" kern="1200"/>
        </a:p>
      </dsp:txBody>
      <dsp:txXfrm>
        <a:off x="655274" y="4255440"/>
        <a:ext cx="6037539" cy="5673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373D2-F29A-4EEF-9C78-C7F7C4165A97}">
      <dsp:nvSpPr>
        <dsp:cNvPr id="0" name=""/>
        <dsp:cNvSpPr/>
      </dsp:nvSpPr>
      <dsp:spPr>
        <a:xfrm>
          <a:off x="411752" y="1478"/>
          <a:ext cx="2045262" cy="12271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Students have passed first placement/ experienced student </a:t>
          </a:r>
          <a:endParaRPr lang="en-US" sz="1600" kern="1200"/>
        </a:p>
      </dsp:txBody>
      <dsp:txXfrm>
        <a:off x="411752" y="1478"/>
        <a:ext cx="2045262" cy="1227157"/>
      </dsp:txXfrm>
    </dsp:sp>
    <dsp:sp modelId="{411ECDCF-7BD3-4447-AB39-9F0566EC74AE}">
      <dsp:nvSpPr>
        <dsp:cNvPr id="0" name=""/>
        <dsp:cNvSpPr/>
      </dsp:nvSpPr>
      <dsp:spPr>
        <a:xfrm>
          <a:off x="2661541" y="1478"/>
          <a:ext cx="2045262" cy="1227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Less room given for error, (consequences may be as bad in a stat agency)</a:t>
          </a:r>
          <a:endParaRPr lang="en-US" sz="1600" kern="1200"/>
        </a:p>
      </dsp:txBody>
      <dsp:txXfrm>
        <a:off x="2661541" y="1478"/>
        <a:ext cx="2045262" cy="1227157"/>
      </dsp:txXfrm>
    </dsp:sp>
    <dsp:sp modelId="{109D9A38-99D4-4FB4-BF01-BED45D1F3547}">
      <dsp:nvSpPr>
        <dsp:cNvPr id="0" name=""/>
        <dsp:cNvSpPr/>
      </dsp:nvSpPr>
      <dsp:spPr>
        <a:xfrm>
          <a:off x="4911329" y="1478"/>
          <a:ext cx="2045262" cy="12271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Have a reasonable/good understanding of theories, law, policies</a:t>
          </a:r>
          <a:endParaRPr lang="en-US" sz="1600" kern="1200"/>
        </a:p>
      </dsp:txBody>
      <dsp:txXfrm>
        <a:off x="4911329" y="1478"/>
        <a:ext cx="2045262" cy="1227157"/>
      </dsp:txXfrm>
    </dsp:sp>
    <dsp:sp modelId="{2DE01D17-0FD3-4AE1-8843-40B5DAE0F672}">
      <dsp:nvSpPr>
        <dsp:cNvPr id="0" name=""/>
        <dsp:cNvSpPr/>
      </dsp:nvSpPr>
      <dsp:spPr>
        <a:xfrm>
          <a:off x="7161117" y="1478"/>
          <a:ext cx="2045262" cy="12271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Good communication skills, verbal and written</a:t>
          </a:r>
          <a:endParaRPr lang="en-US" sz="1600" kern="1200"/>
        </a:p>
      </dsp:txBody>
      <dsp:txXfrm>
        <a:off x="7161117" y="1478"/>
        <a:ext cx="2045262" cy="1227157"/>
      </dsp:txXfrm>
    </dsp:sp>
    <dsp:sp modelId="{281BC12E-6FA8-4A22-A680-D28CB2C71AE0}">
      <dsp:nvSpPr>
        <dsp:cNvPr id="0" name=""/>
        <dsp:cNvSpPr/>
      </dsp:nvSpPr>
      <dsp:spPr>
        <a:xfrm>
          <a:off x="411752" y="1433162"/>
          <a:ext cx="2045262" cy="12271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Have worked with and have an understanding of some of the S/U issues</a:t>
          </a:r>
          <a:endParaRPr lang="en-US" sz="1600" kern="1200"/>
        </a:p>
      </dsp:txBody>
      <dsp:txXfrm>
        <a:off x="411752" y="1433162"/>
        <a:ext cx="2045262" cy="1227157"/>
      </dsp:txXfrm>
    </dsp:sp>
    <dsp:sp modelId="{2A38299F-DF84-4042-80AE-2A82D816B661}">
      <dsp:nvSpPr>
        <dsp:cNvPr id="0" name=""/>
        <dsp:cNvSpPr/>
      </dsp:nvSpPr>
      <dsp:spPr>
        <a:xfrm>
          <a:off x="2661541" y="1433162"/>
          <a:ext cx="2045262" cy="12271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Liaised with other agencies  </a:t>
          </a:r>
          <a:endParaRPr lang="en-US" sz="1600" kern="1200"/>
        </a:p>
      </dsp:txBody>
      <dsp:txXfrm>
        <a:off x="2661541" y="1433162"/>
        <a:ext cx="2045262" cy="1227157"/>
      </dsp:txXfrm>
    </dsp:sp>
    <dsp:sp modelId="{063E559A-A200-4BB8-A04E-BE216A453470}">
      <dsp:nvSpPr>
        <dsp:cNvPr id="0" name=""/>
        <dsp:cNvSpPr/>
      </dsp:nvSpPr>
      <dsp:spPr>
        <a:xfrm>
          <a:off x="4911329" y="1433162"/>
          <a:ext cx="2045262" cy="1227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The students are prepared for work</a:t>
          </a:r>
          <a:endParaRPr lang="en-US" sz="1600" kern="1200"/>
        </a:p>
      </dsp:txBody>
      <dsp:txXfrm>
        <a:off x="4911329" y="1433162"/>
        <a:ext cx="2045262" cy="1227157"/>
      </dsp:txXfrm>
    </dsp:sp>
    <dsp:sp modelId="{6FFB5FDA-0D37-4AD6-AE48-DD1E7B707607}">
      <dsp:nvSpPr>
        <dsp:cNvPr id="0" name=""/>
        <dsp:cNvSpPr/>
      </dsp:nvSpPr>
      <dsp:spPr>
        <a:xfrm>
          <a:off x="7161117" y="1433162"/>
          <a:ext cx="2045262" cy="12271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Have an understanding of the PCF, particularly around professionalism </a:t>
          </a:r>
          <a:endParaRPr lang="en-US" sz="1600" kern="1200"/>
        </a:p>
      </dsp:txBody>
      <dsp:txXfrm>
        <a:off x="7161117" y="1433162"/>
        <a:ext cx="2045262" cy="1227157"/>
      </dsp:txXfrm>
    </dsp:sp>
    <dsp:sp modelId="{B2E756BC-9E56-4DF1-B4FD-2D9614E354FF}">
      <dsp:nvSpPr>
        <dsp:cNvPr id="0" name=""/>
        <dsp:cNvSpPr/>
      </dsp:nvSpPr>
      <dsp:spPr>
        <a:xfrm>
          <a:off x="2661541" y="2864845"/>
          <a:ext cx="2045262" cy="12271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Computer and IT literate </a:t>
          </a:r>
          <a:endParaRPr lang="en-US" sz="1600" kern="1200"/>
        </a:p>
      </dsp:txBody>
      <dsp:txXfrm>
        <a:off x="2661541" y="2864845"/>
        <a:ext cx="2045262" cy="1227157"/>
      </dsp:txXfrm>
    </dsp:sp>
    <dsp:sp modelId="{28CA42C5-DF07-4CA0-A952-43194E22F773}">
      <dsp:nvSpPr>
        <dsp:cNvPr id="0" name=""/>
        <dsp:cNvSpPr/>
      </dsp:nvSpPr>
      <dsp:spPr>
        <a:xfrm>
          <a:off x="4911329" y="2864845"/>
          <a:ext cx="2045262" cy="12271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Organisational skills, time keeping, meeting deadlines</a:t>
          </a:r>
          <a:endParaRPr lang="en-US" sz="1600" kern="1200"/>
        </a:p>
      </dsp:txBody>
      <dsp:txXfrm>
        <a:off x="4911329" y="2864845"/>
        <a:ext cx="2045262" cy="122715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36A8-6F3A-45EE-88FB-6C76EF762DC4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baseline="0"/>
            <a:t>Ascertain how the student is using the learning gained from the first placement and transferring this to the final placement </a:t>
          </a:r>
          <a:endParaRPr lang="en-US" sz="2400" kern="1200"/>
        </a:p>
      </dsp:txBody>
      <dsp:txXfrm>
        <a:off x="35968" y="35968"/>
        <a:ext cx="6850257" cy="1156108"/>
      </dsp:txXfrm>
    </dsp:sp>
    <dsp:sp modelId="{218FCB88-1A28-433A-8F96-7788EE33B6E0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baseline="0"/>
            <a:t>Will be incorporating experiences from first placement  </a:t>
          </a:r>
          <a:endParaRPr lang="en-US" sz="2400" kern="1200"/>
        </a:p>
      </dsp:txBody>
      <dsp:txXfrm>
        <a:off x="757327" y="1468686"/>
        <a:ext cx="6583888" cy="1156108"/>
      </dsp:txXfrm>
    </dsp:sp>
    <dsp:sp modelId="{83D3E25E-4FDE-45DA-83AF-2C0A116AB0B1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baseline="0"/>
            <a:t>Have the ability to reflecting on their learning from the first placement and have some understanding of good practice</a:t>
          </a:r>
          <a:endParaRPr lang="en-US" sz="2400" kern="1200"/>
        </a:p>
      </dsp:txBody>
      <dsp:txXfrm>
        <a:off x="1478687" y="2901405"/>
        <a:ext cx="6583888" cy="1156108"/>
      </dsp:txXfrm>
    </dsp:sp>
    <dsp:sp modelId="{6B1BC654-E275-41FB-B324-21996C0C6B89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556785" y="931267"/>
        <a:ext cx="439026" cy="600667"/>
      </dsp:txXfrm>
    </dsp:sp>
    <dsp:sp modelId="{B83754BF-BD17-42B1-9B57-CB099DAB12EC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56111-45C3-4289-971A-BFD1CA92A4C5}">
      <dsp:nvSpPr>
        <dsp:cNvPr id="0" name=""/>
        <dsp:cNvSpPr/>
      </dsp:nvSpPr>
      <dsp:spPr>
        <a:xfrm>
          <a:off x="411752" y="1478"/>
          <a:ext cx="2045262" cy="12271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No flexible working hours</a:t>
          </a:r>
          <a:endParaRPr lang="en-US" sz="1600" kern="1200"/>
        </a:p>
      </dsp:txBody>
      <dsp:txXfrm>
        <a:off x="411752" y="1478"/>
        <a:ext cx="2045262" cy="1227157"/>
      </dsp:txXfrm>
    </dsp:sp>
    <dsp:sp modelId="{3D42748C-6507-4898-8ACC-66C3FCDB28C6}">
      <dsp:nvSpPr>
        <dsp:cNvPr id="0" name=""/>
        <dsp:cNvSpPr/>
      </dsp:nvSpPr>
      <dsp:spPr>
        <a:xfrm>
          <a:off x="2661541" y="1478"/>
          <a:ext cx="2045262" cy="1227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Time keeping, particularly with appointments with S/U important</a:t>
          </a:r>
          <a:endParaRPr lang="en-US" sz="1600" kern="1200"/>
        </a:p>
      </dsp:txBody>
      <dsp:txXfrm>
        <a:off x="2661541" y="1478"/>
        <a:ext cx="2045262" cy="1227157"/>
      </dsp:txXfrm>
    </dsp:sp>
    <dsp:sp modelId="{3EBBDED8-4034-4AE5-9DF0-64917485B601}">
      <dsp:nvSpPr>
        <dsp:cNvPr id="0" name=""/>
        <dsp:cNvSpPr/>
      </dsp:nvSpPr>
      <dsp:spPr>
        <a:xfrm>
          <a:off x="4911329" y="1478"/>
          <a:ext cx="2045262" cy="12271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Shadowing / home visits</a:t>
          </a:r>
          <a:endParaRPr lang="en-US" sz="1600" kern="1200"/>
        </a:p>
      </dsp:txBody>
      <dsp:txXfrm>
        <a:off x="4911329" y="1478"/>
        <a:ext cx="2045262" cy="1227157"/>
      </dsp:txXfrm>
    </dsp:sp>
    <dsp:sp modelId="{941BC7E7-4EB9-472F-8F1B-989AE7CB14AB}">
      <dsp:nvSpPr>
        <dsp:cNvPr id="0" name=""/>
        <dsp:cNvSpPr/>
      </dsp:nvSpPr>
      <dsp:spPr>
        <a:xfrm>
          <a:off x="7161117" y="1478"/>
          <a:ext cx="2045262" cy="12271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Attending and preparing for supervision</a:t>
          </a:r>
          <a:endParaRPr lang="en-US" sz="1600" kern="1200"/>
        </a:p>
      </dsp:txBody>
      <dsp:txXfrm>
        <a:off x="7161117" y="1478"/>
        <a:ext cx="2045262" cy="1227157"/>
      </dsp:txXfrm>
    </dsp:sp>
    <dsp:sp modelId="{FD30858B-08C0-42E6-948D-F366A42BF7F4}">
      <dsp:nvSpPr>
        <dsp:cNvPr id="0" name=""/>
        <dsp:cNvSpPr/>
      </dsp:nvSpPr>
      <dsp:spPr>
        <a:xfrm>
          <a:off x="411752" y="1433162"/>
          <a:ext cx="2045262" cy="12271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More formalised introduction to S/U </a:t>
          </a:r>
          <a:endParaRPr lang="en-US" sz="1600" kern="1200"/>
        </a:p>
      </dsp:txBody>
      <dsp:txXfrm>
        <a:off x="411752" y="1433162"/>
        <a:ext cx="2045262" cy="1227157"/>
      </dsp:txXfrm>
    </dsp:sp>
    <dsp:sp modelId="{76DCB6A1-02A0-4AF4-A796-AABA73C4F8E1}">
      <dsp:nvSpPr>
        <dsp:cNvPr id="0" name=""/>
        <dsp:cNvSpPr/>
      </dsp:nvSpPr>
      <dsp:spPr>
        <a:xfrm>
          <a:off x="2661541" y="1433162"/>
          <a:ext cx="2045262" cy="12271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Performance of basic tasks, to more complex tasks</a:t>
          </a:r>
          <a:endParaRPr lang="en-US" sz="1600" kern="1200"/>
        </a:p>
      </dsp:txBody>
      <dsp:txXfrm>
        <a:off x="2661541" y="1433162"/>
        <a:ext cx="2045262" cy="1227157"/>
      </dsp:txXfrm>
    </dsp:sp>
    <dsp:sp modelId="{A018F729-4B6F-4E87-829F-6626F93CEF41}">
      <dsp:nvSpPr>
        <dsp:cNvPr id="0" name=""/>
        <dsp:cNvSpPr/>
      </dsp:nvSpPr>
      <dsp:spPr>
        <a:xfrm>
          <a:off x="4911329" y="1433162"/>
          <a:ext cx="2045262" cy="1227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Number of S/U allocated.</a:t>
          </a:r>
          <a:endParaRPr lang="en-US" sz="1600" kern="1200"/>
        </a:p>
      </dsp:txBody>
      <dsp:txXfrm>
        <a:off x="4911329" y="1433162"/>
        <a:ext cx="2045262" cy="1227157"/>
      </dsp:txXfrm>
    </dsp:sp>
    <dsp:sp modelId="{0634AD6E-E7F7-4C7F-AC33-4D0F947EE249}">
      <dsp:nvSpPr>
        <dsp:cNvPr id="0" name=""/>
        <dsp:cNvSpPr/>
      </dsp:nvSpPr>
      <dsp:spPr>
        <a:xfrm>
          <a:off x="7161117" y="1433162"/>
          <a:ext cx="2045262" cy="12271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The type of work with S/U is formal, therefore engaging the S/U is important</a:t>
          </a:r>
          <a:endParaRPr lang="en-US" sz="1600" kern="1200"/>
        </a:p>
      </dsp:txBody>
      <dsp:txXfrm>
        <a:off x="7161117" y="1433162"/>
        <a:ext cx="2045262" cy="1227157"/>
      </dsp:txXfrm>
    </dsp:sp>
    <dsp:sp modelId="{DAB16EAE-B339-4C25-ADD1-06DCC458BE6F}">
      <dsp:nvSpPr>
        <dsp:cNvPr id="0" name=""/>
        <dsp:cNvSpPr/>
      </dsp:nvSpPr>
      <dsp:spPr>
        <a:xfrm>
          <a:off x="2661541" y="2864845"/>
          <a:ext cx="2045262" cy="12271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Meeting deadlines.</a:t>
          </a:r>
          <a:endParaRPr lang="en-US" sz="1600" kern="1200"/>
        </a:p>
      </dsp:txBody>
      <dsp:txXfrm>
        <a:off x="2661541" y="2864845"/>
        <a:ext cx="2045262" cy="1227157"/>
      </dsp:txXfrm>
    </dsp:sp>
    <dsp:sp modelId="{DCA84D44-BC76-4BCC-9ADD-C81CA630203B}">
      <dsp:nvSpPr>
        <dsp:cNvPr id="0" name=""/>
        <dsp:cNvSpPr/>
      </dsp:nvSpPr>
      <dsp:spPr>
        <a:xfrm>
          <a:off x="4911329" y="2864845"/>
          <a:ext cx="2045262" cy="12271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baseline="0"/>
            <a:t>Recording S/U information is required with sufficient details </a:t>
          </a:r>
          <a:endParaRPr lang="en-US" sz="1600" kern="1200"/>
        </a:p>
      </dsp:txBody>
      <dsp:txXfrm>
        <a:off x="4911329" y="2864845"/>
        <a:ext cx="2045262" cy="12271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37C56-9B0F-46D0-9407-0BDCB71A1AB5}">
      <dsp:nvSpPr>
        <dsp:cNvPr id="0" name=""/>
        <dsp:cNvSpPr/>
      </dsp:nvSpPr>
      <dsp:spPr>
        <a:xfrm>
          <a:off x="0" y="204753"/>
          <a:ext cx="8596312" cy="528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/>
            <a:t>Student forums within the agency</a:t>
          </a:r>
          <a:endParaRPr lang="en-US" sz="2100" kern="1200"/>
        </a:p>
      </dsp:txBody>
      <dsp:txXfrm>
        <a:off x="25787" y="230540"/>
        <a:ext cx="8544738" cy="476681"/>
      </dsp:txXfrm>
    </dsp:sp>
    <dsp:sp modelId="{E6C76E52-AE19-4BA8-AF04-1C5EE5ECB58A}">
      <dsp:nvSpPr>
        <dsp:cNvPr id="0" name=""/>
        <dsp:cNvSpPr/>
      </dsp:nvSpPr>
      <dsp:spPr>
        <a:xfrm>
          <a:off x="0" y="793488"/>
          <a:ext cx="8596312" cy="528255"/>
        </a:xfrm>
        <a:prstGeom prst="roundRect">
          <a:avLst/>
        </a:prstGeom>
        <a:solidFill>
          <a:schemeClr val="accent5">
            <a:hueOff val="-523177"/>
            <a:satOff val="3113"/>
            <a:lumOff val="1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/>
            <a:t>PE forums within the agency</a:t>
          </a:r>
          <a:endParaRPr lang="en-US" sz="2100" kern="1200"/>
        </a:p>
      </dsp:txBody>
      <dsp:txXfrm>
        <a:off x="25787" y="819275"/>
        <a:ext cx="8544738" cy="476681"/>
      </dsp:txXfrm>
    </dsp:sp>
    <dsp:sp modelId="{6DA76558-0ECD-4FCA-BCA2-95C2240E720B}">
      <dsp:nvSpPr>
        <dsp:cNvPr id="0" name=""/>
        <dsp:cNvSpPr/>
      </dsp:nvSpPr>
      <dsp:spPr>
        <a:xfrm>
          <a:off x="0" y="1382223"/>
          <a:ext cx="8596312" cy="528255"/>
        </a:xfrm>
        <a:prstGeom prst="roundRect">
          <a:avLst/>
        </a:prstGeom>
        <a:solidFill>
          <a:schemeClr val="accent5">
            <a:hueOff val="-1046355"/>
            <a:satOff val="6225"/>
            <a:lumOff val="2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/>
            <a:t>Group supervision sessions for students</a:t>
          </a:r>
          <a:endParaRPr lang="en-US" sz="2100" kern="1200"/>
        </a:p>
      </dsp:txBody>
      <dsp:txXfrm>
        <a:off x="25787" y="1408010"/>
        <a:ext cx="8544738" cy="476681"/>
      </dsp:txXfrm>
    </dsp:sp>
    <dsp:sp modelId="{AF79C457-CC5E-4A1D-9C5F-73127BCE0D57}">
      <dsp:nvSpPr>
        <dsp:cNvPr id="0" name=""/>
        <dsp:cNvSpPr/>
      </dsp:nvSpPr>
      <dsp:spPr>
        <a:xfrm>
          <a:off x="0" y="1970958"/>
          <a:ext cx="8596312" cy="528255"/>
        </a:xfrm>
        <a:prstGeom prst="roundRect">
          <a:avLst/>
        </a:prstGeom>
        <a:solidFill>
          <a:schemeClr val="accent5">
            <a:hueOff val="-1569532"/>
            <a:satOff val="9338"/>
            <a:lumOff val="376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/>
            <a:t>Group supervision sessions for all PE’s</a:t>
          </a:r>
          <a:endParaRPr lang="en-US" sz="2100" kern="1200"/>
        </a:p>
      </dsp:txBody>
      <dsp:txXfrm>
        <a:off x="25787" y="1996745"/>
        <a:ext cx="8544738" cy="476681"/>
      </dsp:txXfrm>
    </dsp:sp>
    <dsp:sp modelId="{EB9A4782-9BB4-4323-9ABA-96F95DFC1625}">
      <dsp:nvSpPr>
        <dsp:cNvPr id="0" name=""/>
        <dsp:cNvSpPr/>
      </dsp:nvSpPr>
      <dsp:spPr>
        <a:xfrm>
          <a:off x="0" y="2559693"/>
          <a:ext cx="8596312" cy="528255"/>
        </a:xfrm>
        <a:prstGeom prst="roundRect">
          <a:avLst/>
        </a:prstGeom>
        <a:solidFill>
          <a:schemeClr val="accent5">
            <a:hueOff val="-2092709"/>
            <a:satOff val="12450"/>
            <a:lumOff val="50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/>
            <a:t>More training and support within the V, C&amp;P sectors for onsite. </a:t>
          </a:r>
          <a:endParaRPr lang="en-US" sz="2100" kern="1200"/>
        </a:p>
      </dsp:txBody>
      <dsp:txXfrm>
        <a:off x="25787" y="2585480"/>
        <a:ext cx="8544738" cy="476681"/>
      </dsp:txXfrm>
    </dsp:sp>
    <dsp:sp modelId="{A684E818-25E7-412B-BC8D-A1C7ED9DAFF3}">
      <dsp:nvSpPr>
        <dsp:cNvPr id="0" name=""/>
        <dsp:cNvSpPr/>
      </dsp:nvSpPr>
      <dsp:spPr>
        <a:xfrm>
          <a:off x="0" y="3148428"/>
          <a:ext cx="8596312" cy="528255"/>
        </a:xfrm>
        <a:prstGeom prst="roundRect">
          <a:avLst/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i="1" kern="1200" baseline="0" dirty="0"/>
            <a:t>Offer two placements in a stat setting</a:t>
          </a:r>
          <a:endParaRPr lang="en-US" sz="2100" kern="1200" dirty="0"/>
        </a:p>
      </dsp:txBody>
      <dsp:txXfrm>
        <a:off x="25787" y="3174215"/>
        <a:ext cx="8544738" cy="476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2BC13-05B1-4F30-80FB-D9BDA51E6EB3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 baseline="0" dirty="0"/>
            <a:t>Pre-placement preparations within the University</a:t>
          </a:r>
          <a:endParaRPr lang="en-US" sz="2600" kern="1200" dirty="0"/>
        </a:p>
      </dsp:txBody>
      <dsp:txXfrm>
        <a:off x="0" y="194592"/>
        <a:ext cx="2686347" cy="1611808"/>
      </dsp:txXfrm>
    </dsp:sp>
    <dsp:sp modelId="{761A4055-34B4-4169-ADAE-7850678545A9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accent2">
            <a:hueOff val="-542490"/>
            <a:satOff val="-331"/>
            <a:lumOff val="1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 baseline="0"/>
            <a:t>30 skills days </a:t>
          </a:r>
          <a:endParaRPr lang="en-US" sz="2600" kern="1200"/>
        </a:p>
      </dsp:txBody>
      <dsp:txXfrm>
        <a:off x="2954982" y="194592"/>
        <a:ext cx="2686347" cy="1611808"/>
      </dsp:txXfrm>
    </dsp:sp>
    <dsp:sp modelId="{854DD5E4-D121-4354-A3FC-841216A4C315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accent2">
            <a:hueOff val="-1084980"/>
            <a:satOff val="-662"/>
            <a:lumOff val="2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 baseline="0"/>
            <a:t>preparation for interviews</a:t>
          </a:r>
          <a:endParaRPr lang="en-US" sz="2600" kern="1200"/>
        </a:p>
      </dsp:txBody>
      <dsp:txXfrm>
        <a:off x="5909964" y="194592"/>
        <a:ext cx="2686347" cy="1611808"/>
      </dsp:txXfrm>
    </dsp:sp>
    <dsp:sp modelId="{9366A1EB-12E4-4F5B-9F79-0DBDEBCEE7B4}">
      <dsp:nvSpPr>
        <dsp:cNvPr id="0" name=""/>
        <dsp:cNvSpPr/>
      </dsp:nvSpPr>
      <dsp:spPr>
        <a:xfrm>
          <a:off x="0" y="2075035"/>
          <a:ext cx="2686347" cy="1611808"/>
        </a:xfrm>
        <a:prstGeom prst="rect">
          <a:avLst/>
        </a:prstGeom>
        <a:solidFill>
          <a:schemeClr val="accent2">
            <a:hueOff val="-1627470"/>
            <a:satOff val="-994"/>
            <a:lumOff val="38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/>
            <a:t>Theory and social work practice teaching</a:t>
          </a:r>
          <a:endParaRPr lang="en-US" sz="2600" kern="1200"/>
        </a:p>
      </dsp:txBody>
      <dsp:txXfrm>
        <a:off x="0" y="2075035"/>
        <a:ext cx="2686347" cy="1611808"/>
      </dsp:txXfrm>
    </dsp:sp>
    <dsp:sp modelId="{02F99531-10FA-4C97-B6E6-D7AA58FA6EFF}">
      <dsp:nvSpPr>
        <dsp:cNvPr id="0" name=""/>
        <dsp:cNvSpPr/>
      </dsp:nvSpPr>
      <dsp:spPr>
        <a:xfrm>
          <a:off x="2954982" y="2075035"/>
          <a:ext cx="2686347" cy="1611808"/>
        </a:xfrm>
        <a:prstGeom prst="rect">
          <a:avLst/>
        </a:prstGeom>
        <a:solidFill>
          <a:schemeClr val="accent2">
            <a:hueOff val="-2169960"/>
            <a:satOff val="-1325"/>
            <a:lumOff val="5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/>
            <a:t>Understand legal mandate for services</a:t>
          </a:r>
          <a:endParaRPr lang="en-US" sz="2600" kern="1200"/>
        </a:p>
      </dsp:txBody>
      <dsp:txXfrm>
        <a:off x="2954982" y="2075035"/>
        <a:ext cx="2686347" cy="1611808"/>
      </dsp:txXfrm>
    </dsp:sp>
    <dsp:sp modelId="{01011B5E-3DC8-4619-93FD-6B57EC16615E}">
      <dsp:nvSpPr>
        <dsp:cNvPr id="0" name=""/>
        <dsp:cNvSpPr/>
      </dsp:nvSpPr>
      <dsp:spPr>
        <a:xfrm>
          <a:off x="5909964" y="2075035"/>
          <a:ext cx="2686347" cy="1611808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i="1" kern="1200" baseline="0" dirty="0" smtClean="0"/>
            <a:t>Researching the agency for interview </a:t>
          </a:r>
          <a:endParaRPr lang="en-US" sz="2600" kern="1200" dirty="0"/>
        </a:p>
      </dsp:txBody>
      <dsp:txXfrm>
        <a:off x="5909964" y="2075035"/>
        <a:ext cx="2686347" cy="1611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D3D62-6639-4214-8F29-0A5CCC6AA91E}">
      <dsp:nvSpPr>
        <dsp:cNvPr id="0" name=""/>
        <dsp:cNvSpPr/>
      </dsp:nvSpPr>
      <dsp:spPr>
        <a:xfrm>
          <a:off x="1538994" y="52097"/>
          <a:ext cx="865834" cy="8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6BCD5-6E99-424B-8259-091C4BF91297}">
      <dsp:nvSpPr>
        <dsp:cNvPr id="0" name=""/>
        <dsp:cNvSpPr/>
      </dsp:nvSpPr>
      <dsp:spPr>
        <a:xfrm>
          <a:off x="1720819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9ABA8-1EAE-484F-BAA8-16558E465375}">
      <dsp:nvSpPr>
        <dsp:cNvPr id="0" name=""/>
        <dsp:cNvSpPr/>
      </dsp:nvSpPr>
      <dsp:spPr>
        <a:xfrm>
          <a:off x="2590365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Funding issues</a:t>
          </a:r>
          <a:endParaRPr lang="en-US" sz="1400" kern="1200"/>
        </a:p>
      </dsp:txBody>
      <dsp:txXfrm>
        <a:off x="2590365" y="52097"/>
        <a:ext cx="2040895" cy="865834"/>
      </dsp:txXfrm>
    </dsp:sp>
    <dsp:sp modelId="{24D7D9B6-4AF5-40BA-9C3B-B3A06C593BB9}">
      <dsp:nvSpPr>
        <dsp:cNvPr id="0" name=""/>
        <dsp:cNvSpPr/>
      </dsp:nvSpPr>
      <dsp:spPr>
        <a:xfrm>
          <a:off x="4986871" y="52097"/>
          <a:ext cx="865834" cy="8658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E74C7-FB51-4A11-B665-2E77A37800D8}">
      <dsp:nvSpPr>
        <dsp:cNvPr id="0" name=""/>
        <dsp:cNvSpPr/>
      </dsp:nvSpPr>
      <dsp:spPr>
        <a:xfrm>
          <a:off x="5168697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9B2DD-EA84-4C8F-898F-E652A15FC2E5}">
      <dsp:nvSpPr>
        <dsp:cNvPr id="0" name=""/>
        <dsp:cNvSpPr/>
      </dsp:nvSpPr>
      <dsp:spPr>
        <a:xfrm>
          <a:off x="6038242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Different types of resources on offer</a:t>
          </a:r>
          <a:endParaRPr lang="en-US" sz="1400" kern="1200"/>
        </a:p>
      </dsp:txBody>
      <dsp:txXfrm>
        <a:off x="6038242" y="52097"/>
        <a:ext cx="2040895" cy="865834"/>
      </dsp:txXfrm>
    </dsp:sp>
    <dsp:sp modelId="{230EAC4E-D33F-4F3B-B7A3-B2182DC02EA2}">
      <dsp:nvSpPr>
        <dsp:cNvPr id="0" name=""/>
        <dsp:cNvSpPr/>
      </dsp:nvSpPr>
      <dsp:spPr>
        <a:xfrm>
          <a:off x="1538994" y="1613823"/>
          <a:ext cx="865834" cy="8658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88E5B-1BCD-436F-9909-0F7F16A7EC9A}">
      <dsp:nvSpPr>
        <dsp:cNvPr id="0" name=""/>
        <dsp:cNvSpPr/>
      </dsp:nvSpPr>
      <dsp:spPr>
        <a:xfrm>
          <a:off x="1720819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5CA83-FA9F-494B-B401-58290D8E1E5F}">
      <dsp:nvSpPr>
        <dsp:cNvPr id="0" name=""/>
        <dsp:cNvSpPr/>
      </dsp:nvSpPr>
      <dsp:spPr>
        <a:xfrm>
          <a:off x="2590365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Different referral mechanisms </a:t>
          </a:r>
          <a:endParaRPr lang="en-US" sz="1400" kern="1200"/>
        </a:p>
      </dsp:txBody>
      <dsp:txXfrm>
        <a:off x="2590365" y="1613823"/>
        <a:ext cx="2040895" cy="865834"/>
      </dsp:txXfrm>
    </dsp:sp>
    <dsp:sp modelId="{013C85D5-4755-4AB5-AEC5-4D83A80261DA}">
      <dsp:nvSpPr>
        <dsp:cNvPr id="0" name=""/>
        <dsp:cNvSpPr/>
      </dsp:nvSpPr>
      <dsp:spPr>
        <a:xfrm>
          <a:off x="4986871" y="1613823"/>
          <a:ext cx="865834" cy="8658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8D7D6-9321-4D0B-8DC6-C8F3CC1A222E}">
      <dsp:nvSpPr>
        <dsp:cNvPr id="0" name=""/>
        <dsp:cNvSpPr/>
      </dsp:nvSpPr>
      <dsp:spPr>
        <a:xfrm>
          <a:off x="5168697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25C7B-06F1-400D-ACB6-CA7B96EC9AD5}">
      <dsp:nvSpPr>
        <dsp:cNvPr id="0" name=""/>
        <dsp:cNvSpPr/>
      </dsp:nvSpPr>
      <dsp:spPr>
        <a:xfrm>
          <a:off x="6038242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Different political agendas </a:t>
          </a:r>
          <a:endParaRPr lang="en-US" sz="1400" kern="1200"/>
        </a:p>
      </dsp:txBody>
      <dsp:txXfrm>
        <a:off x="6038242" y="1613823"/>
        <a:ext cx="2040895" cy="865834"/>
      </dsp:txXfrm>
    </dsp:sp>
    <dsp:sp modelId="{933DF2BE-3283-4010-948A-3AC54D60D9CF}">
      <dsp:nvSpPr>
        <dsp:cNvPr id="0" name=""/>
        <dsp:cNvSpPr/>
      </dsp:nvSpPr>
      <dsp:spPr>
        <a:xfrm>
          <a:off x="1538994" y="3175550"/>
          <a:ext cx="865834" cy="86583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963C7-B424-40A6-88E2-E5285B779F92}">
      <dsp:nvSpPr>
        <dsp:cNvPr id="0" name=""/>
        <dsp:cNvSpPr/>
      </dsp:nvSpPr>
      <dsp:spPr>
        <a:xfrm>
          <a:off x="1720819" y="3357375"/>
          <a:ext cx="502184" cy="502184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5896C-783F-4E22-B778-1C2DA9A39CA2}">
      <dsp:nvSpPr>
        <dsp:cNvPr id="0" name=""/>
        <dsp:cNvSpPr/>
      </dsp:nvSpPr>
      <dsp:spPr>
        <a:xfrm>
          <a:off x="2590365" y="3175550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Different ways in which people are processed in relation to allocation of services</a:t>
          </a:r>
          <a:endParaRPr lang="en-US" sz="1400" kern="1200"/>
        </a:p>
      </dsp:txBody>
      <dsp:txXfrm>
        <a:off x="2590365" y="3175550"/>
        <a:ext cx="2040895" cy="865834"/>
      </dsp:txXfrm>
    </dsp:sp>
    <dsp:sp modelId="{75E3F9FC-5D1D-4D7A-870C-F3E95AD2989B}">
      <dsp:nvSpPr>
        <dsp:cNvPr id="0" name=""/>
        <dsp:cNvSpPr/>
      </dsp:nvSpPr>
      <dsp:spPr>
        <a:xfrm>
          <a:off x="4986871" y="3175550"/>
          <a:ext cx="865834" cy="8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9C24F-89B2-4958-8691-0CA15B2B72C0}">
      <dsp:nvSpPr>
        <dsp:cNvPr id="0" name=""/>
        <dsp:cNvSpPr/>
      </dsp:nvSpPr>
      <dsp:spPr>
        <a:xfrm>
          <a:off x="5168697" y="3357375"/>
          <a:ext cx="502184" cy="502184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F077D-71EA-4B67-A764-6E8DACFB06CE}">
      <dsp:nvSpPr>
        <dsp:cNvPr id="0" name=""/>
        <dsp:cNvSpPr/>
      </dsp:nvSpPr>
      <dsp:spPr>
        <a:xfrm>
          <a:off x="6038242" y="3175550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Staffing/managerial hierarchy informal/vs formal </a:t>
          </a:r>
          <a:endParaRPr lang="en-US" sz="1400" kern="1200"/>
        </a:p>
      </dsp:txBody>
      <dsp:txXfrm>
        <a:off x="6038242" y="3175550"/>
        <a:ext cx="2040895" cy="865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84F76-B2B5-4692-A9FE-CDE83164371A}">
      <dsp:nvSpPr>
        <dsp:cNvPr id="0" name=""/>
        <dsp:cNvSpPr/>
      </dsp:nvSpPr>
      <dsp:spPr>
        <a:xfrm>
          <a:off x="0" y="1255"/>
          <a:ext cx="8596312" cy="5350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6599F-EECA-408C-90F9-46BA53362185}">
      <dsp:nvSpPr>
        <dsp:cNvPr id="0" name=""/>
        <dsp:cNvSpPr/>
      </dsp:nvSpPr>
      <dsp:spPr>
        <a:xfrm>
          <a:off x="161844" y="121636"/>
          <a:ext cx="294263" cy="294263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407BB-2C8B-427E-BAFA-C1E929DE0EA4}">
      <dsp:nvSpPr>
        <dsp:cNvPr id="0" name=""/>
        <dsp:cNvSpPr/>
      </dsp:nvSpPr>
      <dsp:spPr>
        <a:xfrm>
          <a:off x="617953" y="1255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Onsite supervisor/ not a SW but may have had experiences of supervising a SW student before</a:t>
          </a:r>
          <a:endParaRPr lang="en-US" sz="1400" kern="1200"/>
        </a:p>
      </dsp:txBody>
      <dsp:txXfrm>
        <a:off x="617953" y="1255"/>
        <a:ext cx="7978358" cy="535024"/>
      </dsp:txXfrm>
    </dsp:sp>
    <dsp:sp modelId="{05166C3F-8175-4740-B272-F7DD73F3CB0A}">
      <dsp:nvSpPr>
        <dsp:cNvPr id="0" name=""/>
        <dsp:cNvSpPr/>
      </dsp:nvSpPr>
      <dsp:spPr>
        <a:xfrm>
          <a:off x="0" y="670035"/>
          <a:ext cx="8596312" cy="5350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CD4DC-C072-477F-BCFF-6394B8B66A31}">
      <dsp:nvSpPr>
        <dsp:cNvPr id="0" name=""/>
        <dsp:cNvSpPr/>
      </dsp:nvSpPr>
      <dsp:spPr>
        <a:xfrm>
          <a:off x="161844" y="790416"/>
          <a:ext cx="294263" cy="294263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FC0E3-BBD4-45C1-AB31-06137B6D3DA8}">
      <dsp:nvSpPr>
        <dsp:cNvPr id="0" name=""/>
        <dsp:cNvSpPr/>
      </dsp:nvSpPr>
      <dsp:spPr>
        <a:xfrm>
          <a:off x="617953" y="670035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Longarm SW, may not know the services</a:t>
          </a:r>
          <a:endParaRPr lang="en-US" sz="1400" kern="1200"/>
        </a:p>
      </dsp:txBody>
      <dsp:txXfrm>
        <a:off x="617953" y="670035"/>
        <a:ext cx="7978358" cy="535024"/>
      </dsp:txXfrm>
    </dsp:sp>
    <dsp:sp modelId="{5C572221-DBC6-4536-97E8-479EE9392B71}">
      <dsp:nvSpPr>
        <dsp:cNvPr id="0" name=""/>
        <dsp:cNvSpPr/>
      </dsp:nvSpPr>
      <dsp:spPr>
        <a:xfrm>
          <a:off x="0" y="1338816"/>
          <a:ext cx="8596312" cy="5350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6A7DF-C343-466E-B135-EBC57FAC6C63}">
      <dsp:nvSpPr>
        <dsp:cNvPr id="0" name=""/>
        <dsp:cNvSpPr/>
      </dsp:nvSpPr>
      <dsp:spPr>
        <a:xfrm>
          <a:off x="161844" y="1459196"/>
          <a:ext cx="294263" cy="294263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2FA41-0F51-4621-8A38-B84880D92536}">
      <dsp:nvSpPr>
        <dsp:cNvPr id="0" name=""/>
        <dsp:cNvSpPr/>
      </dsp:nvSpPr>
      <dsp:spPr>
        <a:xfrm>
          <a:off x="617953" y="1338816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University tutor/ internal/external</a:t>
          </a:r>
          <a:endParaRPr lang="en-US" sz="1400" kern="1200"/>
        </a:p>
      </dsp:txBody>
      <dsp:txXfrm>
        <a:off x="617953" y="1338816"/>
        <a:ext cx="7978358" cy="535024"/>
      </dsp:txXfrm>
    </dsp:sp>
    <dsp:sp modelId="{A38A4966-B21D-4BF6-B51E-D5F0C0E9EF6F}">
      <dsp:nvSpPr>
        <dsp:cNvPr id="0" name=""/>
        <dsp:cNvSpPr/>
      </dsp:nvSpPr>
      <dsp:spPr>
        <a:xfrm>
          <a:off x="0" y="2007596"/>
          <a:ext cx="8596312" cy="5350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3C68E-D667-4795-8441-D9A7CBB460E4}">
      <dsp:nvSpPr>
        <dsp:cNvPr id="0" name=""/>
        <dsp:cNvSpPr/>
      </dsp:nvSpPr>
      <dsp:spPr>
        <a:xfrm>
          <a:off x="161844" y="2127976"/>
          <a:ext cx="294263" cy="294263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0BA22-FFC4-4998-9F21-2298A6CB505C}">
      <dsp:nvSpPr>
        <dsp:cNvPr id="0" name=""/>
        <dsp:cNvSpPr/>
      </dsp:nvSpPr>
      <dsp:spPr>
        <a:xfrm>
          <a:off x="617953" y="2007596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70 days 4 days a week</a:t>
          </a:r>
          <a:endParaRPr lang="en-US" sz="1400" kern="1200"/>
        </a:p>
      </dsp:txBody>
      <dsp:txXfrm>
        <a:off x="617953" y="2007596"/>
        <a:ext cx="7978358" cy="535024"/>
      </dsp:txXfrm>
    </dsp:sp>
    <dsp:sp modelId="{EA60F662-6185-4925-8B94-4C99B865D9EE}">
      <dsp:nvSpPr>
        <dsp:cNvPr id="0" name=""/>
        <dsp:cNvSpPr/>
      </dsp:nvSpPr>
      <dsp:spPr>
        <a:xfrm>
          <a:off x="0" y="2676376"/>
          <a:ext cx="8596312" cy="5350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82646-A44B-496F-AEAD-651BB27187D4}">
      <dsp:nvSpPr>
        <dsp:cNvPr id="0" name=""/>
        <dsp:cNvSpPr/>
      </dsp:nvSpPr>
      <dsp:spPr>
        <a:xfrm>
          <a:off x="161844" y="2796757"/>
          <a:ext cx="294263" cy="294263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64493-797C-4744-9057-9C3A8DAAF49F}">
      <dsp:nvSpPr>
        <dsp:cNvPr id="0" name=""/>
        <dsp:cNvSpPr/>
      </dsp:nvSpPr>
      <dsp:spPr>
        <a:xfrm>
          <a:off x="617953" y="2676376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Agency hours and these may differ to the traditional stat placement hours</a:t>
          </a:r>
          <a:endParaRPr lang="en-US" sz="1400" kern="1200"/>
        </a:p>
      </dsp:txBody>
      <dsp:txXfrm>
        <a:off x="617953" y="2676376"/>
        <a:ext cx="7978358" cy="535024"/>
      </dsp:txXfrm>
    </dsp:sp>
    <dsp:sp modelId="{6E22EA14-5281-4F7C-8080-170E97C73972}">
      <dsp:nvSpPr>
        <dsp:cNvPr id="0" name=""/>
        <dsp:cNvSpPr/>
      </dsp:nvSpPr>
      <dsp:spPr>
        <a:xfrm>
          <a:off x="0" y="3345157"/>
          <a:ext cx="8596312" cy="5350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51210-8F0B-4980-BE42-F5396B107920}">
      <dsp:nvSpPr>
        <dsp:cNvPr id="0" name=""/>
        <dsp:cNvSpPr/>
      </dsp:nvSpPr>
      <dsp:spPr>
        <a:xfrm>
          <a:off x="161844" y="3465537"/>
          <a:ext cx="294263" cy="294263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76862-392A-4301-8DD0-6248CA76801B}">
      <dsp:nvSpPr>
        <dsp:cNvPr id="0" name=""/>
        <dsp:cNvSpPr/>
      </dsp:nvSpPr>
      <dsp:spPr>
        <a:xfrm>
          <a:off x="617953" y="3345157"/>
          <a:ext cx="7978358" cy="53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23" tIns="56623" rIns="56623" bIns="56623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1" kern="1200" baseline="0"/>
            <a:t>Assessed against PCF/ KSS/SOP</a:t>
          </a:r>
          <a:endParaRPr lang="en-US" sz="1400" kern="1200"/>
        </a:p>
      </dsp:txBody>
      <dsp:txXfrm>
        <a:off x="617953" y="3345157"/>
        <a:ext cx="7978358" cy="5350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B6C86-E59A-4C69-A872-764FB9F6E4A9}">
      <dsp:nvSpPr>
        <dsp:cNvPr id="0" name=""/>
        <dsp:cNvSpPr/>
      </dsp:nvSpPr>
      <dsp:spPr>
        <a:xfrm>
          <a:off x="0" y="425"/>
          <a:ext cx="6628804" cy="585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E4A6A-DB1E-4EB2-8F59-1F4BD7EE924A}">
      <dsp:nvSpPr>
        <dsp:cNvPr id="0" name=""/>
        <dsp:cNvSpPr/>
      </dsp:nvSpPr>
      <dsp:spPr>
        <a:xfrm>
          <a:off x="177184" y="132215"/>
          <a:ext cx="322153" cy="322153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93084-74B4-49EC-B57F-8E15C4066002}">
      <dsp:nvSpPr>
        <dsp:cNvPr id="0" name=""/>
        <dsp:cNvSpPr/>
      </dsp:nvSpPr>
      <dsp:spPr>
        <a:xfrm>
          <a:off x="676521" y="425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 dirty="0"/>
            <a:t>Long arm with experience and knowledge of the placement </a:t>
          </a:r>
          <a:endParaRPr lang="en-US" sz="1600" kern="1200" dirty="0"/>
        </a:p>
      </dsp:txBody>
      <dsp:txXfrm>
        <a:off x="676521" y="425"/>
        <a:ext cx="5952282" cy="585732"/>
      </dsp:txXfrm>
    </dsp:sp>
    <dsp:sp modelId="{324DB10F-0BAF-466E-A28F-698C025DACAB}">
      <dsp:nvSpPr>
        <dsp:cNvPr id="0" name=""/>
        <dsp:cNvSpPr/>
      </dsp:nvSpPr>
      <dsp:spPr>
        <a:xfrm>
          <a:off x="0" y="732591"/>
          <a:ext cx="6628804" cy="585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65B97-172A-40EA-B242-7521FF216F05}">
      <dsp:nvSpPr>
        <dsp:cNvPr id="0" name=""/>
        <dsp:cNvSpPr/>
      </dsp:nvSpPr>
      <dsp:spPr>
        <a:xfrm>
          <a:off x="177184" y="864381"/>
          <a:ext cx="322153" cy="322153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E0BD7-5879-4FBD-92A3-642D0A28AB6E}">
      <dsp:nvSpPr>
        <dsp:cNvPr id="0" name=""/>
        <dsp:cNvSpPr/>
      </dsp:nvSpPr>
      <dsp:spPr>
        <a:xfrm>
          <a:off x="676521" y="732591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New longarm to the placement</a:t>
          </a:r>
          <a:endParaRPr lang="en-US" sz="1600" kern="1200"/>
        </a:p>
      </dsp:txBody>
      <dsp:txXfrm>
        <a:off x="676521" y="732591"/>
        <a:ext cx="5952282" cy="585732"/>
      </dsp:txXfrm>
    </dsp:sp>
    <dsp:sp modelId="{E79CAC7F-9CEC-4BEB-AE41-DB835C8F34FA}">
      <dsp:nvSpPr>
        <dsp:cNvPr id="0" name=""/>
        <dsp:cNvSpPr/>
      </dsp:nvSpPr>
      <dsp:spPr>
        <a:xfrm>
          <a:off x="0" y="1464757"/>
          <a:ext cx="6628804" cy="585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331BC-71CD-4CBB-84E2-83066B06A81E}">
      <dsp:nvSpPr>
        <dsp:cNvPr id="0" name=""/>
        <dsp:cNvSpPr/>
      </dsp:nvSpPr>
      <dsp:spPr>
        <a:xfrm>
          <a:off x="177184" y="1596547"/>
          <a:ext cx="322153" cy="322153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C9208-0C32-4777-B8E3-7BAF59779C66}">
      <dsp:nvSpPr>
        <dsp:cNvPr id="0" name=""/>
        <dsp:cNvSpPr/>
      </dsp:nvSpPr>
      <dsp:spPr>
        <a:xfrm>
          <a:off x="676521" y="1464757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Experienced O/S</a:t>
          </a:r>
          <a:endParaRPr lang="en-US" sz="1600" kern="1200"/>
        </a:p>
      </dsp:txBody>
      <dsp:txXfrm>
        <a:off x="676521" y="1464757"/>
        <a:ext cx="5952282" cy="585732"/>
      </dsp:txXfrm>
    </dsp:sp>
    <dsp:sp modelId="{304558F9-33E3-4AF4-9CC5-FB2C9DB7807B}">
      <dsp:nvSpPr>
        <dsp:cNvPr id="0" name=""/>
        <dsp:cNvSpPr/>
      </dsp:nvSpPr>
      <dsp:spPr>
        <a:xfrm>
          <a:off x="0" y="2196924"/>
          <a:ext cx="6628804" cy="585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2F3F0-FA6F-477F-B319-3D71F5173B21}">
      <dsp:nvSpPr>
        <dsp:cNvPr id="0" name=""/>
        <dsp:cNvSpPr/>
      </dsp:nvSpPr>
      <dsp:spPr>
        <a:xfrm>
          <a:off x="177184" y="2328713"/>
          <a:ext cx="322153" cy="322153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4C4A2-1765-409A-897E-AFCA259431BA}">
      <dsp:nvSpPr>
        <dsp:cNvPr id="0" name=""/>
        <dsp:cNvSpPr/>
      </dsp:nvSpPr>
      <dsp:spPr>
        <a:xfrm>
          <a:off x="676521" y="2196924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New experienced O/S</a:t>
          </a:r>
          <a:endParaRPr lang="en-US" sz="1600" kern="1200"/>
        </a:p>
      </dsp:txBody>
      <dsp:txXfrm>
        <a:off x="676521" y="2196924"/>
        <a:ext cx="5952282" cy="585732"/>
      </dsp:txXfrm>
    </dsp:sp>
    <dsp:sp modelId="{3B163E82-E577-4BF5-B832-9E73A917B195}">
      <dsp:nvSpPr>
        <dsp:cNvPr id="0" name=""/>
        <dsp:cNvSpPr/>
      </dsp:nvSpPr>
      <dsp:spPr>
        <a:xfrm>
          <a:off x="0" y="2929090"/>
          <a:ext cx="6628804" cy="5857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6F029-AB98-403A-8EDB-9C39B964CFFD}">
      <dsp:nvSpPr>
        <dsp:cNvPr id="0" name=""/>
        <dsp:cNvSpPr/>
      </dsp:nvSpPr>
      <dsp:spPr>
        <a:xfrm>
          <a:off x="177184" y="3060880"/>
          <a:ext cx="322153" cy="322153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F3471-2815-4722-9509-E88DE70CD935}">
      <dsp:nvSpPr>
        <dsp:cNvPr id="0" name=""/>
        <dsp:cNvSpPr/>
      </dsp:nvSpPr>
      <dsp:spPr>
        <a:xfrm>
          <a:off x="676521" y="2929090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Assessed against the experiences of the onsite and LA PE experiences of others students  </a:t>
          </a:r>
          <a:endParaRPr lang="en-US" sz="1600" kern="1200"/>
        </a:p>
      </dsp:txBody>
      <dsp:txXfrm>
        <a:off x="676521" y="2929090"/>
        <a:ext cx="5952282" cy="585732"/>
      </dsp:txXfrm>
    </dsp:sp>
    <dsp:sp modelId="{612DED95-FE35-48CC-BDEF-9F7C3D6F972E}">
      <dsp:nvSpPr>
        <dsp:cNvPr id="0" name=""/>
        <dsp:cNvSpPr/>
      </dsp:nvSpPr>
      <dsp:spPr>
        <a:xfrm>
          <a:off x="0" y="3661256"/>
          <a:ext cx="6628804" cy="585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EFFF2-98D5-4DCA-BECE-AE7D3B1AE46B}">
      <dsp:nvSpPr>
        <dsp:cNvPr id="0" name=""/>
        <dsp:cNvSpPr/>
      </dsp:nvSpPr>
      <dsp:spPr>
        <a:xfrm>
          <a:off x="177184" y="3793046"/>
          <a:ext cx="322153" cy="322153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2ED60-05F8-4696-BB34-F282C576F071}">
      <dsp:nvSpPr>
        <dsp:cNvPr id="0" name=""/>
        <dsp:cNvSpPr/>
      </dsp:nvSpPr>
      <dsp:spPr>
        <a:xfrm>
          <a:off x="676521" y="3661256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Experienced tutor to the placement </a:t>
          </a:r>
          <a:endParaRPr lang="en-US" sz="1600" kern="1200"/>
        </a:p>
      </dsp:txBody>
      <dsp:txXfrm>
        <a:off x="676521" y="3661256"/>
        <a:ext cx="5952282" cy="585732"/>
      </dsp:txXfrm>
    </dsp:sp>
    <dsp:sp modelId="{2A744780-9DD9-487F-A3F5-C2FF4AEB6515}">
      <dsp:nvSpPr>
        <dsp:cNvPr id="0" name=""/>
        <dsp:cNvSpPr/>
      </dsp:nvSpPr>
      <dsp:spPr>
        <a:xfrm>
          <a:off x="0" y="4393422"/>
          <a:ext cx="6628804" cy="585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7A486-079E-43C8-A09A-F7677B986E19}">
      <dsp:nvSpPr>
        <dsp:cNvPr id="0" name=""/>
        <dsp:cNvSpPr/>
      </dsp:nvSpPr>
      <dsp:spPr>
        <a:xfrm>
          <a:off x="177184" y="4525212"/>
          <a:ext cx="322153" cy="322153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37D15-BCFD-4C28-83A1-C19D37D6E86D}">
      <dsp:nvSpPr>
        <dsp:cNvPr id="0" name=""/>
        <dsp:cNvSpPr/>
      </dsp:nvSpPr>
      <dsp:spPr>
        <a:xfrm>
          <a:off x="676521" y="4393422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1" kern="1200" baseline="0"/>
            <a:t>New tutor</a:t>
          </a:r>
          <a:endParaRPr lang="en-US" sz="1600" kern="1200"/>
        </a:p>
      </dsp:txBody>
      <dsp:txXfrm>
        <a:off x="676521" y="4393422"/>
        <a:ext cx="5952282" cy="585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A360A-D4D2-4859-988A-343CC64BE20F}">
      <dsp:nvSpPr>
        <dsp:cNvPr id="0" name=""/>
        <dsp:cNvSpPr/>
      </dsp:nvSpPr>
      <dsp:spPr>
        <a:xfrm>
          <a:off x="0" y="0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baseline="0"/>
            <a:t>Students are new, work allocated from basic tasks to more complex</a:t>
          </a:r>
          <a:endParaRPr lang="en-US" sz="1400" kern="1200"/>
        </a:p>
      </dsp:txBody>
      <dsp:txXfrm>
        <a:off x="21581" y="21581"/>
        <a:ext cx="6524659" cy="693664"/>
      </dsp:txXfrm>
    </dsp:sp>
    <dsp:sp modelId="{065FCEE9-4110-4179-A06E-2811CA7AA3B8}">
      <dsp:nvSpPr>
        <dsp:cNvPr id="0" name=""/>
        <dsp:cNvSpPr/>
      </dsp:nvSpPr>
      <dsp:spPr>
        <a:xfrm>
          <a:off x="553042" y="839163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678113"/>
            <a:satOff val="-414"/>
            <a:lumOff val="16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baseline="0"/>
            <a:t>More room given for error ( consequences may not be as bad as been in a stat agency)</a:t>
          </a:r>
          <a:endParaRPr lang="en-US" sz="1400" kern="1200"/>
        </a:p>
      </dsp:txBody>
      <dsp:txXfrm>
        <a:off x="574623" y="860744"/>
        <a:ext cx="6330820" cy="693664"/>
      </dsp:txXfrm>
    </dsp:sp>
    <dsp:sp modelId="{73F77D51-CB14-4DD9-AD4D-4C52BD15DBD3}">
      <dsp:nvSpPr>
        <dsp:cNvPr id="0" name=""/>
        <dsp:cNvSpPr/>
      </dsp:nvSpPr>
      <dsp:spPr>
        <a:xfrm>
          <a:off x="1106085" y="1678327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baseline="0"/>
            <a:t>Beginning to understand basic theories, law, policies</a:t>
          </a:r>
          <a:endParaRPr lang="en-US" sz="1400" kern="1200"/>
        </a:p>
      </dsp:txBody>
      <dsp:txXfrm>
        <a:off x="1127666" y="1699908"/>
        <a:ext cx="6330820" cy="693664"/>
      </dsp:txXfrm>
    </dsp:sp>
    <dsp:sp modelId="{CF2808E0-5415-4CF0-AE50-6E45947DE5A4}">
      <dsp:nvSpPr>
        <dsp:cNvPr id="0" name=""/>
        <dsp:cNvSpPr/>
      </dsp:nvSpPr>
      <dsp:spPr>
        <a:xfrm>
          <a:off x="1659127" y="2517491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034338"/>
            <a:satOff val="-1242"/>
            <a:lumOff val="4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baseline="0"/>
            <a:t>More focus getting to know the S/U through different methods, i.e. group work, one to one, community activity, cooking classes, breakfast activities, liaising with other agencies  </a:t>
          </a:r>
          <a:endParaRPr lang="en-US" sz="1400" kern="1200"/>
        </a:p>
      </dsp:txBody>
      <dsp:txXfrm>
        <a:off x="1680708" y="2539072"/>
        <a:ext cx="6330820" cy="693664"/>
      </dsp:txXfrm>
    </dsp:sp>
    <dsp:sp modelId="{DA5C4A5D-832D-407B-BAFC-FAC6389F35EB}">
      <dsp:nvSpPr>
        <dsp:cNvPr id="0" name=""/>
        <dsp:cNvSpPr/>
      </dsp:nvSpPr>
      <dsp:spPr>
        <a:xfrm>
          <a:off x="2212170" y="3356655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baseline="0" dirty="0"/>
            <a:t>The student is prepared for the world of  work-for some students this maybe their first introduction to the work place  or work environment</a:t>
          </a:r>
          <a:endParaRPr lang="en-US" sz="1400" kern="1200" dirty="0"/>
        </a:p>
      </dsp:txBody>
      <dsp:txXfrm>
        <a:off x="2233751" y="3378236"/>
        <a:ext cx="6330820" cy="693664"/>
      </dsp:txXfrm>
    </dsp:sp>
    <dsp:sp modelId="{5EAA7920-1D71-4E09-B05C-BAF47D660971}">
      <dsp:nvSpPr>
        <dsp:cNvPr id="0" name=""/>
        <dsp:cNvSpPr/>
      </dsp:nvSpPr>
      <dsp:spPr>
        <a:xfrm>
          <a:off x="6927025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7034786" y="538292"/>
        <a:ext cx="263415" cy="360400"/>
      </dsp:txXfrm>
    </dsp:sp>
    <dsp:sp modelId="{1172455F-974F-46FF-A09C-A0180D4E9A9B}">
      <dsp:nvSpPr>
        <dsp:cNvPr id="0" name=""/>
        <dsp:cNvSpPr/>
      </dsp:nvSpPr>
      <dsp:spPr>
        <a:xfrm>
          <a:off x="7480067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47123"/>
            <a:satOff val="2509"/>
            <a:lumOff val="38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247123"/>
              <a:satOff val="2509"/>
              <a:lumOff val="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7587828" y="1377456"/>
        <a:ext cx="263415" cy="360400"/>
      </dsp:txXfrm>
    </dsp:sp>
    <dsp:sp modelId="{5A1F63ED-7C93-48B2-BAF9-051F7F40FB87}">
      <dsp:nvSpPr>
        <dsp:cNvPr id="0" name=""/>
        <dsp:cNvSpPr/>
      </dsp:nvSpPr>
      <dsp:spPr>
        <a:xfrm>
          <a:off x="8033110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494246"/>
            <a:satOff val="5017"/>
            <a:lumOff val="765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494246"/>
              <a:satOff val="5017"/>
              <a:lumOff val="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8140871" y="2204340"/>
        <a:ext cx="263415" cy="360400"/>
      </dsp:txXfrm>
    </dsp:sp>
    <dsp:sp modelId="{7A41F2E5-E39F-412D-8B0C-546CDBF6E043}">
      <dsp:nvSpPr>
        <dsp:cNvPr id="0" name=""/>
        <dsp:cNvSpPr/>
      </dsp:nvSpPr>
      <dsp:spPr>
        <a:xfrm>
          <a:off x="8586152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8693913" y="3051690"/>
        <a:ext cx="263415" cy="360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E5D18-8897-4993-BAF4-BA26B9CFD1BD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1" kern="1200" baseline="0"/>
            <a:t>Trying to establish how the student is using the learning gained from Uni and prior learning experiences, work, life</a:t>
          </a:r>
          <a:endParaRPr lang="en-US" sz="2200" kern="1200"/>
        </a:p>
      </dsp:txBody>
      <dsp:txXfrm>
        <a:off x="35968" y="35968"/>
        <a:ext cx="6850257" cy="1156108"/>
      </dsp:txXfrm>
    </dsp:sp>
    <dsp:sp modelId="{42A4646F-0281-444C-8C59-24F2EDD8D136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1" kern="1200" baseline="0"/>
            <a:t>Will be moving on from their prior social care experiences  </a:t>
          </a:r>
          <a:endParaRPr lang="en-US" sz="2200" kern="1200"/>
        </a:p>
      </dsp:txBody>
      <dsp:txXfrm>
        <a:off x="757327" y="1468686"/>
        <a:ext cx="6583888" cy="1156108"/>
      </dsp:txXfrm>
    </dsp:sp>
    <dsp:sp modelId="{751BABF1-126B-46B6-8DA0-C534F1CC2CF3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1" kern="1200" baseline="0"/>
            <a:t>Reflecting on their personal life experiences </a:t>
          </a:r>
          <a:endParaRPr lang="en-US" sz="2200" kern="1200"/>
        </a:p>
      </dsp:txBody>
      <dsp:txXfrm>
        <a:off x="1478687" y="2901405"/>
        <a:ext cx="6583888" cy="1156108"/>
      </dsp:txXfrm>
    </dsp:sp>
    <dsp:sp modelId="{A43C9878-7485-475E-8BF9-A18BD8908D3C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556785" y="931267"/>
        <a:ext cx="439026" cy="600667"/>
      </dsp:txXfrm>
    </dsp:sp>
    <dsp:sp modelId="{53B55652-89CE-40F1-B2F7-A4E57396308C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0E4AB-901D-45D3-93B6-6A566A622D2E}">
      <dsp:nvSpPr>
        <dsp:cNvPr id="0" name=""/>
        <dsp:cNvSpPr/>
      </dsp:nvSpPr>
      <dsp:spPr>
        <a:xfrm>
          <a:off x="491503" y="277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Flexible working hours</a:t>
          </a:r>
          <a:endParaRPr lang="en-US" sz="900" kern="1200"/>
        </a:p>
      </dsp:txBody>
      <dsp:txXfrm>
        <a:off x="491503" y="2770"/>
        <a:ext cx="1784314" cy="1070588"/>
      </dsp:txXfrm>
    </dsp:sp>
    <dsp:sp modelId="{A65E8FE8-5899-43B4-A072-BB71ED9D0BE9}">
      <dsp:nvSpPr>
        <dsp:cNvPr id="0" name=""/>
        <dsp:cNvSpPr/>
      </dsp:nvSpPr>
      <dsp:spPr>
        <a:xfrm>
          <a:off x="2454249" y="277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271245"/>
                <a:satOff val="-166"/>
                <a:lumOff val="647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"/>
                <a:satOff val="-166"/>
                <a:lumOff val="64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More hands on one to one with S/U (inductive)</a:t>
          </a:r>
          <a:endParaRPr lang="en-US" sz="900" kern="1200"/>
        </a:p>
      </dsp:txBody>
      <dsp:txXfrm>
        <a:off x="2454249" y="2770"/>
        <a:ext cx="1784314" cy="1070588"/>
      </dsp:txXfrm>
    </dsp:sp>
    <dsp:sp modelId="{BFF515FA-377F-4FD3-9B1A-1304B88091FA}">
      <dsp:nvSpPr>
        <dsp:cNvPr id="0" name=""/>
        <dsp:cNvSpPr/>
      </dsp:nvSpPr>
      <dsp:spPr>
        <a:xfrm>
          <a:off x="4416995" y="277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542490"/>
                <a:satOff val="-331"/>
                <a:lumOff val="1294"/>
                <a:alphaOff val="0"/>
                <a:tint val="96000"/>
                <a:lumMod val="100000"/>
              </a:schemeClr>
            </a:gs>
            <a:gs pos="78000">
              <a:schemeClr val="accent2">
                <a:hueOff val="-542490"/>
                <a:satOff val="-331"/>
                <a:lumOff val="1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Not many home visits</a:t>
          </a:r>
          <a:endParaRPr lang="en-US" sz="900" kern="1200"/>
        </a:p>
      </dsp:txBody>
      <dsp:txXfrm>
        <a:off x="4416995" y="2770"/>
        <a:ext cx="1784314" cy="1070588"/>
      </dsp:txXfrm>
    </dsp:sp>
    <dsp:sp modelId="{1F490435-F8C3-4C5E-AAD4-2B6AFA65AC59}">
      <dsp:nvSpPr>
        <dsp:cNvPr id="0" name=""/>
        <dsp:cNvSpPr/>
      </dsp:nvSpPr>
      <dsp:spPr>
        <a:xfrm>
          <a:off x="491503" y="125179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813735"/>
                <a:satOff val="-497"/>
                <a:lumOff val="1941"/>
                <a:alphaOff val="0"/>
                <a:tint val="96000"/>
                <a:lumMod val="100000"/>
              </a:schemeClr>
            </a:gs>
            <a:gs pos="78000">
              <a:schemeClr val="accent2">
                <a:hueOff val="-813735"/>
                <a:satOff val="-497"/>
                <a:lumOff val="194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Supervision, having to meet with two different people and then meet them together  </a:t>
          </a:r>
          <a:endParaRPr lang="en-US" sz="900" kern="1200"/>
        </a:p>
      </dsp:txBody>
      <dsp:txXfrm>
        <a:off x="491503" y="1251790"/>
        <a:ext cx="1784314" cy="1070588"/>
      </dsp:txXfrm>
    </dsp:sp>
    <dsp:sp modelId="{B56316EB-A64A-4646-8E63-2D5B78D6412A}">
      <dsp:nvSpPr>
        <dsp:cNvPr id="0" name=""/>
        <dsp:cNvSpPr/>
      </dsp:nvSpPr>
      <dsp:spPr>
        <a:xfrm>
          <a:off x="2454249" y="125179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1084980"/>
                <a:satOff val="-662"/>
                <a:lumOff val="2588"/>
                <a:alphaOff val="0"/>
                <a:tint val="96000"/>
                <a:lumMod val="100000"/>
              </a:schemeClr>
            </a:gs>
            <a:gs pos="78000">
              <a:schemeClr val="accent2">
                <a:hueOff val="-1084980"/>
                <a:satOff val="-662"/>
                <a:lumOff val="2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Performance of basic tasks, (accompanying S/U to visits)</a:t>
          </a:r>
          <a:endParaRPr lang="en-US" sz="900" kern="1200"/>
        </a:p>
      </dsp:txBody>
      <dsp:txXfrm>
        <a:off x="2454249" y="1251790"/>
        <a:ext cx="1784314" cy="1070588"/>
      </dsp:txXfrm>
    </dsp:sp>
    <dsp:sp modelId="{A26D27E2-677C-4101-AD91-B0235B4B6074}">
      <dsp:nvSpPr>
        <dsp:cNvPr id="0" name=""/>
        <dsp:cNvSpPr/>
      </dsp:nvSpPr>
      <dsp:spPr>
        <a:xfrm>
          <a:off x="4416995" y="125179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Complex tasks maybe be referred on to more experienced person or to other agencies </a:t>
          </a:r>
          <a:endParaRPr lang="en-US" sz="900" kern="1200"/>
        </a:p>
      </dsp:txBody>
      <dsp:txXfrm>
        <a:off x="4416995" y="1251790"/>
        <a:ext cx="1784314" cy="1070588"/>
      </dsp:txXfrm>
    </dsp:sp>
    <dsp:sp modelId="{67EE40A3-84AF-40BD-BC53-6E1A143344D4}">
      <dsp:nvSpPr>
        <dsp:cNvPr id="0" name=""/>
        <dsp:cNvSpPr/>
      </dsp:nvSpPr>
      <dsp:spPr>
        <a:xfrm>
          <a:off x="491503" y="250081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1627470"/>
                <a:satOff val="-994"/>
                <a:lumOff val="3883"/>
                <a:alphaOff val="0"/>
                <a:tint val="96000"/>
                <a:lumMod val="100000"/>
              </a:schemeClr>
            </a:gs>
            <a:gs pos="78000">
              <a:schemeClr val="accent2">
                <a:hueOff val="-1627470"/>
                <a:satOff val="-994"/>
                <a:lumOff val="38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Number of S/U allocated.</a:t>
          </a:r>
          <a:endParaRPr lang="en-US" sz="900" kern="1200"/>
        </a:p>
      </dsp:txBody>
      <dsp:txXfrm>
        <a:off x="491503" y="2500810"/>
        <a:ext cx="1784314" cy="1070588"/>
      </dsp:txXfrm>
    </dsp:sp>
    <dsp:sp modelId="{6430FC2B-A47E-4C2C-BFEE-A5029E9197C0}">
      <dsp:nvSpPr>
        <dsp:cNvPr id="0" name=""/>
        <dsp:cNvSpPr/>
      </dsp:nvSpPr>
      <dsp:spPr>
        <a:xfrm>
          <a:off x="2454249" y="250081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1898715"/>
                <a:satOff val="-1159"/>
                <a:lumOff val="4530"/>
                <a:alphaOff val="0"/>
                <a:tint val="96000"/>
                <a:lumMod val="100000"/>
              </a:schemeClr>
            </a:gs>
            <a:gs pos="78000">
              <a:schemeClr val="accent2">
                <a:hueOff val="-1898715"/>
                <a:satOff val="-1159"/>
                <a:lumOff val="45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The type of work with S/U maybe more informal, therefore it is the S/U responsibility to engage. This could mean issues around consistency of working with that individual. </a:t>
          </a:r>
          <a:endParaRPr lang="en-US" sz="900" kern="1200"/>
        </a:p>
      </dsp:txBody>
      <dsp:txXfrm>
        <a:off x="2454249" y="2500810"/>
        <a:ext cx="1784314" cy="1070588"/>
      </dsp:txXfrm>
    </dsp:sp>
    <dsp:sp modelId="{436AA65F-9FC9-4244-B9C7-312C4B1C1385}">
      <dsp:nvSpPr>
        <dsp:cNvPr id="0" name=""/>
        <dsp:cNvSpPr/>
      </dsp:nvSpPr>
      <dsp:spPr>
        <a:xfrm>
          <a:off x="4416995" y="2500810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2169960"/>
                <a:satOff val="-1325"/>
                <a:lumOff val="5177"/>
                <a:alphaOff val="0"/>
                <a:tint val="96000"/>
                <a:lumMod val="100000"/>
              </a:schemeClr>
            </a:gs>
            <a:gs pos="78000">
              <a:schemeClr val="accent2">
                <a:hueOff val="-2169960"/>
                <a:satOff val="-1325"/>
                <a:lumOff val="517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Different types of pressures to meet deadlines.</a:t>
          </a:r>
          <a:endParaRPr lang="en-US" sz="900" kern="1200"/>
        </a:p>
      </dsp:txBody>
      <dsp:txXfrm>
        <a:off x="4416995" y="2500810"/>
        <a:ext cx="1784314" cy="1070588"/>
      </dsp:txXfrm>
    </dsp:sp>
    <dsp:sp modelId="{3140E0E9-0FA8-4ABC-B21A-4CDAAE938FEB}">
      <dsp:nvSpPr>
        <dsp:cNvPr id="0" name=""/>
        <dsp:cNvSpPr/>
      </dsp:nvSpPr>
      <dsp:spPr>
        <a:xfrm>
          <a:off x="1472876" y="3749831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2441205"/>
                <a:satOff val="-1490"/>
                <a:lumOff val="5824"/>
                <a:alphaOff val="0"/>
                <a:tint val="96000"/>
                <a:lumMod val="100000"/>
              </a:schemeClr>
            </a:gs>
            <a:gs pos="78000">
              <a:schemeClr val="accent2">
                <a:hueOff val="-2441205"/>
                <a:satOff val="-1490"/>
                <a:lumOff val="582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Recording S/U information may not require detailed information, unless there was an incident, i.e. crisis, change of circumstances, moving, referring to other agencies etc  </a:t>
          </a:r>
          <a:endParaRPr lang="en-US" sz="900" kern="1200"/>
        </a:p>
      </dsp:txBody>
      <dsp:txXfrm>
        <a:off x="1472876" y="3749831"/>
        <a:ext cx="1784314" cy="1070588"/>
      </dsp:txXfrm>
    </dsp:sp>
    <dsp:sp modelId="{B8CCD561-AB17-468E-86C9-9CB451112F8C}">
      <dsp:nvSpPr>
        <dsp:cNvPr id="0" name=""/>
        <dsp:cNvSpPr/>
      </dsp:nvSpPr>
      <dsp:spPr>
        <a:xfrm>
          <a:off x="3435622" y="3749831"/>
          <a:ext cx="1784314" cy="1070588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1" kern="1200" baseline="0"/>
            <a:t>They may not have direct access to a computer or IT system</a:t>
          </a:r>
          <a:endParaRPr lang="en-US" sz="900" kern="1200"/>
        </a:p>
      </dsp:txBody>
      <dsp:txXfrm>
        <a:off x="3435622" y="3749831"/>
        <a:ext cx="1784314" cy="10705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842AD-4F01-452C-847E-F4C336A87324}">
      <dsp:nvSpPr>
        <dsp:cNvPr id="0" name=""/>
        <dsp:cNvSpPr/>
      </dsp:nvSpPr>
      <dsp:spPr>
        <a:xfrm>
          <a:off x="0" y="3768"/>
          <a:ext cx="6692813" cy="8026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FEC47-C464-474C-B87C-3FE1984ECF9E}">
      <dsp:nvSpPr>
        <dsp:cNvPr id="0" name=""/>
        <dsp:cNvSpPr/>
      </dsp:nvSpPr>
      <dsp:spPr>
        <a:xfrm>
          <a:off x="242789" y="184355"/>
          <a:ext cx="441434" cy="44143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35BE5-2589-4460-A7EE-471602569200}">
      <dsp:nvSpPr>
        <dsp:cNvPr id="0" name=""/>
        <dsp:cNvSpPr/>
      </dsp:nvSpPr>
      <dsp:spPr>
        <a:xfrm>
          <a:off x="927013" y="3768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1" kern="1200" baseline="0"/>
            <a:t>Exercise on candidate’s experience of interviewing a potential SW student that they accepted  </a:t>
          </a:r>
          <a:endParaRPr lang="en-US" sz="1800" kern="1200"/>
        </a:p>
      </dsp:txBody>
      <dsp:txXfrm>
        <a:off x="927013" y="3768"/>
        <a:ext cx="5765800" cy="802608"/>
      </dsp:txXfrm>
    </dsp:sp>
    <dsp:sp modelId="{7E0CD6C3-10DE-4A83-9029-8404C90DDD74}">
      <dsp:nvSpPr>
        <dsp:cNvPr id="0" name=""/>
        <dsp:cNvSpPr/>
      </dsp:nvSpPr>
      <dsp:spPr>
        <a:xfrm>
          <a:off x="0" y="1007029"/>
          <a:ext cx="6692813" cy="802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B4301-37CD-4AEB-BA6D-F6196E8C8CF3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D3230-A3A3-4E61-B165-2D4629BF2FFF}">
      <dsp:nvSpPr>
        <dsp:cNvPr id="0" name=""/>
        <dsp:cNvSpPr/>
      </dsp:nvSpPr>
      <dsp:spPr>
        <a:xfrm>
          <a:off x="927013" y="1007029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1" kern="1200" baseline="0"/>
            <a:t>Highlight areas of decision-making (were your original expectations borne out.)     </a:t>
          </a:r>
          <a:endParaRPr lang="en-US" sz="1800" kern="1200"/>
        </a:p>
      </dsp:txBody>
      <dsp:txXfrm>
        <a:off x="927013" y="1007029"/>
        <a:ext cx="5765800" cy="802608"/>
      </dsp:txXfrm>
    </dsp:sp>
    <dsp:sp modelId="{6891808D-F69F-4ADA-B495-515E29E41233}">
      <dsp:nvSpPr>
        <dsp:cNvPr id="0" name=""/>
        <dsp:cNvSpPr/>
      </dsp:nvSpPr>
      <dsp:spPr>
        <a:xfrm>
          <a:off x="0" y="2010290"/>
          <a:ext cx="6692813" cy="8026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D2B9D-986C-4C6B-873F-7E456D35513C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28340-A453-4454-8BFB-B78E4F0DDB92}">
      <dsp:nvSpPr>
        <dsp:cNvPr id="0" name=""/>
        <dsp:cNvSpPr/>
      </dsp:nvSpPr>
      <dsp:spPr>
        <a:xfrm>
          <a:off x="927013" y="2010290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1" kern="1200" baseline="0"/>
            <a:t>Induction programme </a:t>
          </a:r>
          <a:endParaRPr lang="en-US" sz="1800" kern="1200"/>
        </a:p>
      </dsp:txBody>
      <dsp:txXfrm>
        <a:off x="927013" y="2010290"/>
        <a:ext cx="5765800" cy="802608"/>
      </dsp:txXfrm>
    </dsp:sp>
    <dsp:sp modelId="{47A16602-8F9C-4B40-9576-8464A3688BE8}">
      <dsp:nvSpPr>
        <dsp:cNvPr id="0" name=""/>
        <dsp:cNvSpPr/>
      </dsp:nvSpPr>
      <dsp:spPr>
        <a:xfrm>
          <a:off x="0" y="3013551"/>
          <a:ext cx="6692813" cy="802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49ACB-DD3B-4C37-B717-9075AC2643A9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6327A-DB37-4040-A5B3-A7D7052CD0A8}">
      <dsp:nvSpPr>
        <dsp:cNvPr id="0" name=""/>
        <dsp:cNvSpPr/>
      </dsp:nvSpPr>
      <dsp:spPr>
        <a:xfrm>
          <a:off x="927013" y="3013551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1" kern="1200" baseline="0"/>
            <a:t>Did the students identify strengths or weaknesses of their induction? </a:t>
          </a:r>
          <a:endParaRPr lang="en-US" sz="1800" kern="1200"/>
        </a:p>
      </dsp:txBody>
      <dsp:txXfrm>
        <a:off x="927013" y="3013551"/>
        <a:ext cx="5765800" cy="802608"/>
      </dsp:txXfrm>
    </dsp:sp>
    <dsp:sp modelId="{3CC94B90-6536-4D94-A44D-851844A42CA2}">
      <dsp:nvSpPr>
        <dsp:cNvPr id="0" name=""/>
        <dsp:cNvSpPr/>
      </dsp:nvSpPr>
      <dsp:spPr>
        <a:xfrm>
          <a:off x="0" y="4016812"/>
          <a:ext cx="6692813" cy="8026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9BCCD-4EC7-4B3B-9612-00EDF7623333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D028B-641B-41FD-96B5-059C4D890C00}">
      <dsp:nvSpPr>
        <dsp:cNvPr id="0" name=""/>
        <dsp:cNvSpPr/>
      </dsp:nvSpPr>
      <dsp:spPr>
        <a:xfrm>
          <a:off x="927013" y="4016812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1" kern="1200" baseline="0"/>
            <a:t>At what stage did you realise that it was not working?</a:t>
          </a:r>
          <a:endParaRPr lang="en-US" sz="1800" kern="1200"/>
        </a:p>
      </dsp:txBody>
      <dsp:txXfrm>
        <a:off x="927013" y="4016812"/>
        <a:ext cx="5765800" cy="802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6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2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11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2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51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09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7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90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5556-82BD-4EDD-B833-B9077D1E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4E8F3-FBD4-49EA-A88E-6B9E12844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05452-018F-4BF8-A9D4-AB4ACE53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9610A-1C88-4C11-A84B-69523579E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0BF81-7321-4742-A1A0-7C327885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3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0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6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7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4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8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BEB9-7CAE-47AF-8428-4FEBFA68A59F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51DBEE-54D0-4623-8055-FC3956E98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5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DCE5-9762-4E61-8758-22D520505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marR="0" algn="l" rtl="0">
              <a:lnSpc>
                <a:spcPct val="90000"/>
              </a:lnSpc>
            </a:pPr>
            <a:r>
              <a:rPr lang="en-GB" sz="4600" b="1" i="0" u="none" strike="noStrike" kern="1600" baseline="0">
                <a:latin typeface="Calibri Light" panose="020F0302020204030204" pitchFamily="34" charset="0"/>
              </a:rPr>
              <a:t>Supporting students: Transitioning from First to Final </a:t>
            </a:r>
            <a:r>
              <a:rPr lang="en-GB" sz="4600" b="1" kern="1600">
                <a:latin typeface="Calibri Light" panose="020F0302020204030204" pitchFamily="34" charset="0"/>
              </a:rPr>
              <a:t>P</a:t>
            </a:r>
            <a:r>
              <a:rPr lang="en-GB" sz="4600" b="1" i="0" u="none" strike="noStrike" kern="1600" baseline="0">
                <a:latin typeface="Calibri Light" panose="020F0302020204030204" pitchFamily="34" charset="0"/>
              </a:rPr>
              <a:t>lacement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BDDEE1A-7A26-4245-A302-D8164557B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Catherine Schumann and Tony Novak</a:t>
            </a:r>
          </a:p>
          <a:p>
            <a:pPr algn="l"/>
            <a:r>
              <a:rPr lang="en-GB" dirty="0"/>
              <a:t>2019</a:t>
            </a:r>
          </a:p>
        </p:txBody>
      </p:sp>
      <p:pic>
        <p:nvPicPr>
          <p:cNvPr id="8" name="Graphic 7" descr="Group">
            <a:extLst>
              <a:ext uri="{FF2B5EF4-FFF2-40B4-BE49-F238E27FC236}">
                <a16:creationId xmlns:a16="http://schemas.microsoft.com/office/drawing/2014/main" id="{B9EE7FE5-F682-4626-8C4C-992D6AFAC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1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74A9B5-9F27-4911-AB4A-7B87536CC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0" u="none" strike="noStrike" baseline="0"/>
              <a:t>Placement context </a:t>
            </a:r>
            <a:endParaRPr lang="en-US" b="0" i="0" u="none" strike="noStrike" baseline="0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C6AD2F4D-E959-4453-84B6-8D166A78C6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53262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86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F1428-BCFF-4977-8445-C9C6B288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3700" b="1" i="0" u="none" strike="noStrike" baseline="0"/>
              <a:t>Students experiences of onsite/longarm and tutors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717DE67A-7887-4E1D-BCA4-B4C258AAE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94688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C11B4-024A-40B9-AE01-5A963C9D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b="1" i="0" u="none" strike="noStrike" baseline="0"/>
              <a:t>Expectations of PE/onsite and LA of the students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3A48E41E-A999-4A9A-AFE0-A760DB257F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015566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68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3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DFC5AF-967B-4248-952E-8307AD37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1" i="0" u="none" strike="noStrike" baseline="0"/>
              <a:t>Tutors expectations of the student 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1F23ACD-7924-4BA9-B5FF-7844938E83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127364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54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B5575C-9DE7-49AF-A0A6-45EC8092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4400" b="1" i="0" u="none" strike="noStrike" baseline="0">
                <a:solidFill>
                  <a:schemeClr val="accent1">
                    <a:lumMod val="75000"/>
                  </a:schemeClr>
                </a:solidFill>
              </a:rPr>
              <a:t>The student’s experiences of the first placements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ext Placeholder 2">
            <a:extLst>
              <a:ext uri="{FF2B5EF4-FFF2-40B4-BE49-F238E27FC236}">
                <a16:creationId xmlns:a16="http://schemas.microsoft.com/office/drawing/2014/main" id="{01F99E15-DCFD-4139-9F04-264D9D16F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471424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388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1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2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FA860-DBB9-4722-98AA-7F47CD07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34" y="854529"/>
            <a:ext cx="5799665" cy="51489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algn="r"/>
            <a:r>
              <a:rPr lang="en-US" sz="6000" b="1" i="0" u="none" strike="noStrike" baseline="0"/>
              <a:t>Final placement </a:t>
            </a:r>
          </a:p>
        </p:txBody>
      </p:sp>
    </p:spTree>
    <p:extLst>
      <p:ext uri="{BB962C8B-B14F-4D97-AF65-F5344CB8AC3E}">
        <p14:creationId xmlns:p14="http://schemas.microsoft.com/office/powerpoint/2010/main" val="3870475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7408B1-6B90-4372-A949-ACF17C00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4400" b="1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Exercise:</a:t>
            </a:r>
            <a:br>
              <a:rPr lang="en-US" sz="4400" b="1" i="0" u="none" strike="noStrike" baseline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Interviewing the students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8AA81D76-5034-4F2A-9BAF-A8B327D768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114099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19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E738C-923C-46D6-A48B-78D018AE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1" i="0" u="none" strike="noStrike" baseline="0"/>
              <a:t>Expectations of the final year placement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4AA42189-72D8-47F7-A369-7DB3C8B7EE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40675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517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0BBCF-C9C7-474A-B4F4-C78691BF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Setting Statutory </a:t>
            </a:r>
            <a:endParaRPr lang="en-US" b="0" i="0" u="none" strike="noStrike" baseline="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Text Placeholder 2">
            <a:extLst>
              <a:ext uri="{FF2B5EF4-FFF2-40B4-BE49-F238E27FC236}">
                <a16:creationId xmlns:a16="http://schemas.microsoft.com/office/drawing/2014/main" id="{1FAF749E-E268-46BD-B3D1-567F484F88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72183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947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A542D7-BCC1-4AAE-9CE3-EB92387BC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4400" b="1" i="0" u="none" strike="noStrike" baseline="0">
                <a:solidFill>
                  <a:schemeClr val="accent1">
                    <a:lumMod val="75000"/>
                  </a:schemeClr>
                </a:solidFill>
              </a:rPr>
              <a:t>Processes- Experiences within the final placement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D3E9514D-B104-4C57-8723-E573C3C990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749615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57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C71D80-905F-4FCA-9E14-9D95892A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>
                <a:solidFill>
                  <a:schemeClr val="accent1">
                    <a:lumMod val="75000"/>
                  </a:schemeClr>
                </a:solidFill>
              </a:rPr>
              <a:t>Aims of the session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5640EE-3457-48B2-AFB7-A52F19FCA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412987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406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87DE8B-734D-4AC1-B5AC-563BC230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i="0" u="none" strike="noStrike" baseline="0">
                <a:solidFill>
                  <a:schemeClr val="accent1">
                    <a:lumMod val="75000"/>
                  </a:schemeClr>
                </a:solidFill>
              </a:rPr>
              <a:t>Placement context </a:t>
            </a:r>
            <a:endParaRPr lang="en-US" sz="4400" b="0" i="0" u="none" strike="noStrike" baseline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7DA8E22-94BE-4A7C-9457-97E4C4A46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774075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198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94E977-82D5-478C-A135-DF60F4482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b="1" i="0" u="none" strike="noStrike" baseline="0"/>
              <a:t>Student’s experiences of PE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29F6D-9A31-4BEA-A5E7-A5AEE3613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1" i="1" u="none" strike="noStrike" baseline="0"/>
              <a:t>PE with experience and knowledge of the placement, possibly the student feeling that they are being assessed against the PE’s previous student/s </a:t>
            </a:r>
          </a:p>
          <a:p>
            <a:pPr marR="0" lvl="0"/>
            <a:r>
              <a:rPr lang="en-US" b="1" i="1" u="none" strike="noStrike" baseline="0"/>
              <a:t>If PE is in training, the PE will be under pressure to get things right, as they will also be assessed</a:t>
            </a:r>
          </a:p>
          <a:p>
            <a:pPr marR="0" lvl="0"/>
            <a:r>
              <a:rPr lang="en-US" b="1" i="1" u="none" strike="noStrike" baseline="0"/>
              <a:t>Competing demands on the PE, re- teaching, assessing, managing and supporting the students learning and their own case load.</a:t>
            </a:r>
          </a:p>
          <a:p>
            <a:pPr marR="0" lvl="0"/>
            <a:r>
              <a:rPr lang="en-US" b="1" i="1" u="none" strike="noStrike" baseline="0"/>
              <a:t>PE is a gatekeeper to the profession </a:t>
            </a:r>
          </a:p>
        </p:txBody>
      </p:sp>
    </p:spTree>
    <p:extLst>
      <p:ext uri="{BB962C8B-B14F-4D97-AF65-F5344CB8AC3E}">
        <p14:creationId xmlns:p14="http://schemas.microsoft.com/office/powerpoint/2010/main" val="3478474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3DBF0-96D9-49CC-B759-BF27C00B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1" i="0" u="none" strike="noStrike" baseline="0"/>
              <a:t>The PE’s expectations of a final year student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362A8DE9-BC2E-4682-A874-D2E42A480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20730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944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E318-394A-4693-B738-B52D109E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Emotional Intelligence  </a:t>
            </a:r>
            <a:br>
              <a:rPr lang="en-GB" dirty="0"/>
            </a:br>
            <a:r>
              <a:rPr lang="en-GB" dirty="0"/>
              <a:t>Morrison 2012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05534-1A9A-45C1-AFC6-500D380829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Self –awareness: having knowledge of ourselves, strengths, limitations and emotions.</a:t>
            </a:r>
          </a:p>
          <a:p>
            <a:r>
              <a:rPr lang="en-GB" dirty="0"/>
              <a:t>Self –regulation: Our internal world,  e.g. managing our emotions, having a sense of personal responsibility, being able to be flexible and adapt to new situations.</a:t>
            </a:r>
          </a:p>
          <a:p>
            <a:r>
              <a:rPr lang="en-GB" dirty="0"/>
              <a:t>Motivation: A commitment to achieving goals ( internal or external), being optimistic and able to take the initiative.</a:t>
            </a:r>
          </a:p>
          <a:p>
            <a:r>
              <a:rPr lang="en-GB" dirty="0"/>
              <a:t>Empathy: Having an awareness of others’ feelings. Needs perceptions and concerns. This can include colleagues, managers, S/U and also the needs of the organisation.</a:t>
            </a:r>
          </a:p>
          <a:p>
            <a:r>
              <a:rPr lang="en-GB" dirty="0"/>
              <a:t>Social skills: An ability to communicate effectively to develop effective relationships to influence others; to negotiate and resolve disagreements and to work effectively in a team.           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107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0E8939-150F-4D11-9E37-C6B4C9D8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1" i="0" u="none" strike="noStrike" baseline="0"/>
              <a:t>Tutors expectations of the student 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0CBCE367-5750-4391-83EF-FAFBAA096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82938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60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645F09-3D6D-411F-A0B1-64A12802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b="1" i="0" u="none" strike="noStrike" baseline="0"/>
              <a:t>The student’s experiences of the final placements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Text Placeholder 2">
            <a:extLst>
              <a:ext uri="{FF2B5EF4-FFF2-40B4-BE49-F238E27FC236}">
                <a16:creationId xmlns:a16="http://schemas.microsoft.com/office/drawing/2014/main" id="{80DA7635-AB52-42E3-95BA-43306211EF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188706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766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02E00B-6DE6-45FA-8E08-61416224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0" u="none" strike="noStrike" baseline="0" dirty="0"/>
              <a:t>Some suggestions to bridge the </a:t>
            </a:r>
            <a:r>
              <a:rPr lang="en-US" b="1" dirty="0"/>
              <a:t>T</a:t>
            </a:r>
            <a:r>
              <a:rPr lang="en-US" b="1" i="0" u="none" strike="noStrike" baseline="0" dirty="0"/>
              <a:t>ransition Gap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B65047C-740F-4F64-880D-EE6C99A63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95099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91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DFB1-1E88-4376-81DE-FCE9E427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suggestions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4FF75-2A07-44E8-B80B-3D49662E0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Recognising the time it takes to give feedback with the aim/view to developing the student identity in becoming a </a:t>
            </a:r>
            <a:r>
              <a:rPr lang="en-GB"/>
              <a:t>social worker.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08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4704-32C8-477E-9729-08AD99D8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profile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FF1D-CD2E-4CE1-8E07-08F588110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Higher number of Ex </a:t>
            </a:r>
            <a:r>
              <a:rPr lang="en-GB" dirty="0"/>
              <a:t>service users</a:t>
            </a:r>
          </a:p>
          <a:p>
            <a:r>
              <a:rPr lang="en-GB" dirty="0"/>
              <a:t>Current users of the services</a:t>
            </a:r>
          </a:p>
          <a:p>
            <a:r>
              <a:rPr lang="en-GB" dirty="0"/>
              <a:t>Residential and day care managers</a:t>
            </a:r>
          </a:p>
          <a:p>
            <a:r>
              <a:rPr lang="en-GB" dirty="0"/>
              <a:t>Aged 18 to 60+</a:t>
            </a:r>
          </a:p>
          <a:p>
            <a:r>
              <a:rPr lang="en-GB" dirty="0"/>
              <a:t>Majority women with families</a:t>
            </a:r>
          </a:p>
          <a:p>
            <a:r>
              <a:rPr lang="en-GB" dirty="0"/>
              <a:t>Men with family responsibilities.</a:t>
            </a:r>
          </a:p>
          <a:p>
            <a:r>
              <a:rPr lang="en-GB" dirty="0"/>
              <a:t>Pay for the course</a:t>
            </a:r>
          </a:p>
          <a:p>
            <a:r>
              <a:rPr lang="en-GB" b="1" i="1" dirty="0"/>
              <a:t>Their expectations are to pass because they pay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87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6B93-5B60-44AF-8AC3-5F374373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journey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A281-6573-422A-B3E7-27676C868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270751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Point of entry to the course  </a:t>
            </a:r>
          </a:p>
          <a:p>
            <a:pPr marL="0" indent="0">
              <a:buNone/>
            </a:pPr>
            <a:endParaRPr lang="en-GB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GB" dirty="0" smtClean="0"/>
              <a:t>Demonstrate an initial understanding of the role of the social worker</a:t>
            </a:r>
          </a:p>
          <a:p>
            <a:pPr lvl="0"/>
            <a:r>
              <a:rPr lang="en-GB" dirty="0" smtClean="0"/>
              <a:t>Demonstrate motivation and commitment to become a social worker</a:t>
            </a:r>
          </a:p>
          <a:p>
            <a:pPr lvl="0"/>
            <a:r>
              <a:rPr lang="en-GB" dirty="0" smtClean="0"/>
              <a:t>Identify own potential strengths and challenges in relation to the role of social worker</a:t>
            </a:r>
          </a:p>
          <a:p>
            <a:pPr lvl="0"/>
            <a:r>
              <a:rPr lang="en-GB" dirty="0" smtClean="0"/>
              <a:t>Demonstrate an initial understanding of the importance of personal self-care, resilience and adaptability in social work</a:t>
            </a:r>
          </a:p>
          <a:p>
            <a:pPr lvl="0"/>
            <a:r>
              <a:rPr lang="en-GB" dirty="0" smtClean="0"/>
              <a:t>Demonstrate the </a:t>
            </a:r>
            <a:r>
              <a:rPr lang="en-GB" dirty="0"/>
              <a:t>ability to take responsibility for </a:t>
            </a:r>
            <a:r>
              <a:rPr lang="en-GB" dirty="0" smtClean="0"/>
              <a:t>own </a:t>
            </a:r>
            <a:r>
              <a:rPr lang="en-GB" dirty="0"/>
              <a:t>learning and development.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95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DCCE-B206-44BB-9B88-9FAC6408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1" i="0" u="none" strike="noStrike" baseline="0" dirty="0"/>
              <a:t>Some </a:t>
            </a:r>
            <a:r>
              <a:rPr lang="en-US" b="1" i="0" u="none" strike="noStrike" baseline="0" dirty="0" smtClean="0"/>
              <a:t>pre-practice </a:t>
            </a:r>
            <a:r>
              <a:rPr lang="en-US" b="1" i="0" u="none" strike="noStrike" baseline="0" dirty="0"/>
              <a:t>placement </a:t>
            </a:r>
            <a:r>
              <a:rPr lang="en-US" b="1" i="0" u="none" strike="noStrike" baseline="0" dirty="0" smtClean="0"/>
              <a:t>preparations</a:t>
            </a:r>
            <a:endParaRPr lang="en-US" b="1" i="0" u="none" strike="noStrike" baseline="0" dirty="0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DE12AE91-CE1E-4D27-A64E-10A4C1B9E3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77229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30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0667-CCDA-440B-B257-2C5DB51D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Readiness for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0149-9910-48BD-8C24-626C3DD4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describe the role of the social worker</a:t>
            </a:r>
            <a:endParaRPr lang="en-GB" dirty="0" smtClean="0"/>
          </a:p>
          <a:p>
            <a:pPr lvl="0"/>
            <a:r>
              <a:rPr lang="en-US" dirty="0" smtClean="0"/>
              <a:t>Can describe the mutual roles and responsibilities of supervision</a:t>
            </a:r>
            <a:endParaRPr lang="en-GB" dirty="0" smtClean="0"/>
          </a:p>
          <a:p>
            <a:pPr lvl="0"/>
            <a:r>
              <a:rPr lang="en-US" dirty="0" smtClean="0"/>
              <a:t>Can describe the importance of professional </a:t>
            </a:r>
            <a:r>
              <a:rPr lang="en-US" dirty="0" err="1" smtClean="0"/>
              <a:t>behaviour</a:t>
            </a:r>
            <a:r>
              <a:rPr lang="en-US" dirty="0" smtClean="0"/>
              <a:t> in all contexts and across all media</a:t>
            </a:r>
            <a:endParaRPr lang="en-GB" dirty="0" smtClean="0"/>
          </a:p>
          <a:p>
            <a:pPr lvl="0"/>
            <a:r>
              <a:rPr lang="en-US" dirty="0" smtClean="0"/>
              <a:t>Can describe the importance of personal and professional boundaries</a:t>
            </a:r>
            <a:endParaRPr lang="en-GB" dirty="0" smtClean="0"/>
          </a:p>
          <a:p>
            <a:pPr lvl="0"/>
            <a:r>
              <a:rPr lang="en-US" dirty="0" smtClean="0"/>
              <a:t>Demonstrate motivation and ability to learn, using a range of approaches</a:t>
            </a:r>
            <a:endParaRPr lang="en-GB" dirty="0" smtClean="0"/>
          </a:p>
          <a:p>
            <a:r>
              <a:rPr lang="en-US" dirty="0" smtClean="0"/>
              <a:t>Can </a:t>
            </a:r>
            <a:r>
              <a:rPr lang="en-US" dirty="0"/>
              <a:t>describe the importance of self-care and emotional resilience in social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2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59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B65EE1B-418F-4AFA-8EBE-0801A9DFB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b="1" i="0" u="none" strike="noStrike" baseline="0" dirty="0" smtClean="0"/>
              <a:t>First placement:</a:t>
            </a:r>
            <a:br>
              <a:rPr lang="en-US" b="1" i="0" u="none" strike="noStrike" baseline="0" dirty="0" smtClean="0"/>
            </a:br>
            <a:r>
              <a:rPr lang="en-US" b="1" i="0" u="none" strike="noStrike" baseline="0" dirty="0" smtClean="0"/>
              <a:t>Stetting </a:t>
            </a:r>
            <a:endParaRPr lang="en-US" b="1" i="0" u="none" strike="noStrike" baseline="0" dirty="0"/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0CE86C50-8374-47B0-B234-D05C9AB5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1" i="1" u="none" strike="noStrike" baseline="0" dirty="0"/>
              <a:t>Adult / children /services</a:t>
            </a:r>
          </a:p>
          <a:p>
            <a:pPr marR="0" lvl="0"/>
            <a:r>
              <a:rPr lang="en-US" b="1" i="1" u="none" strike="noStrike" baseline="0" dirty="0"/>
              <a:t>Voluntary/ charity </a:t>
            </a:r>
            <a:r>
              <a:rPr lang="en-US" b="1" i="1" u="none" strike="noStrike" baseline="0" dirty="0" err="1"/>
              <a:t>organisation</a:t>
            </a:r>
            <a:r>
              <a:rPr lang="en-US" b="1" i="1" u="none" strike="noStrike" baseline="0" dirty="0"/>
              <a:t>/private e.g. </a:t>
            </a:r>
          </a:p>
          <a:p>
            <a:pPr marR="0" lvl="0"/>
            <a:endParaRPr lang="en-US" b="1" i="1" u="none" strike="noStrike" baseline="0" dirty="0"/>
          </a:p>
          <a:p>
            <a:pPr marR="0" lvl="0"/>
            <a:r>
              <a:rPr lang="en-US" b="1" i="1" u="none" strike="noStrike" baseline="0" dirty="0"/>
              <a:t>Schools</a:t>
            </a:r>
          </a:p>
          <a:p>
            <a:pPr marR="0" lvl="0"/>
            <a:r>
              <a:rPr lang="en-US" b="1" i="1" u="none" strike="noStrike" baseline="0" dirty="0"/>
              <a:t>Early years</a:t>
            </a:r>
          </a:p>
          <a:p>
            <a:pPr marR="0" lvl="0"/>
            <a:r>
              <a:rPr lang="en-US" b="1" i="1" u="none" strike="noStrike" baseline="0" dirty="0"/>
              <a:t>Homelessness </a:t>
            </a:r>
          </a:p>
          <a:p>
            <a:pPr marR="0" lvl="0"/>
            <a:r>
              <a:rPr lang="en-US" b="1" i="1" u="none" strike="noStrike" baseline="0" dirty="0"/>
              <a:t>Mental health community services</a:t>
            </a:r>
          </a:p>
          <a:p>
            <a:pPr marR="0" lvl="0"/>
            <a:r>
              <a:rPr lang="en-US" b="1" i="1" u="none" strike="noStrike" baseline="0" dirty="0"/>
              <a:t>Court community advice services</a:t>
            </a:r>
          </a:p>
          <a:p>
            <a:pPr marR="0" lvl="0"/>
            <a:r>
              <a:rPr lang="en-US" b="1" i="1" u="none" strike="noStrike" baseline="0" dirty="0"/>
              <a:t> Day </a:t>
            </a:r>
            <a:r>
              <a:rPr lang="en-US" b="1" i="1" u="none" strike="noStrike" baseline="0" dirty="0" err="1"/>
              <a:t>centre</a:t>
            </a:r>
            <a:r>
              <a:rPr lang="en-US" b="1" i="1" u="none" strike="noStrike" baseline="0" dirty="0"/>
              <a:t> for the elderly   </a:t>
            </a:r>
          </a:p>
          <a:p>
            <a:pPr marR="0" lvl="0"/>
            <a:r>
              <a:rPr lang="en-US" b="1" i="1" u="none" strike="noStrike" baseline="0" dirty="0"/>
              <a:t>Housing projects</a:t>
            </a:r>
          </a:p>
          <a:p>
            <a:pPr marR="0" lvl="0"/>
            <a:r>
              <a:rPr lang="en-US" b="1" i="1" u="none" strike="noStrike" baseline="0" dirty="0"/>
              <a:t>Some Stat placements, include SSD, hospitals, rehab placements and fostering</a:t>
            </a:r>
          </a:p>
        </p:txBody>
      </p:sp>
    </p:spTree>
    <p:extLst>
      <p:ext uri="{BB962C8B-B14F-4D97-AF65-F5344CB8AC3E}">
        <p14:creationId xmlns:p14="http://schemas.microsoft.com/office/powerpoint/2010/main" val="290733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AAC0-7102-4F12-9952-E4E95FA5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the end of the first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54B6-E174-49C7-99C2-958CEF939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Recognise the role of the professional social worker in a range of contexts</a:t>
            </a:r>
          </a:p>
          <a:p>
            <a:pPr lvl="0"/>
            <a:r>
              <a:rPr lang="en-GB" dirty="0" smtClean="0"/>
              <a:t>Recognise the important role of supervision, and make an active contribution</a:t>
            </a:r>
          </a:p>
          <a:p>
            <a:pPr lvl="0"/>
            <a:r>
              <a:rPr lang="en-GB" dirty="0" smtClean="0"/>
              <a:t>Demonstrate professionalism in terms of presentation, demeanour, reliability, honesty and respectfulness</a:t>
            </a:r>
          </a:p>
          <a:p>
            <a:pPr lvl="0"/>
            <a:r>
              <a:rPr lang="en-GB" dirty="0" smtClean="0"/>
              <a:t>With guidance take responsibility for managing my time and workload effectively </a:t>
            </a:r>
          </a:p>
          <a:p>
            <a:pPr lvl="0"/>
            <a:r>
              <a:rPr lang="en-GB" dirty="0" smtClean="0"/>
              <a:t>Am able to show awareness of personal and professional boundaries in all contexts and media </a:t>
            </a:r>
          </a:p>
          <a:p>
            <a:pPr lvl="0"/>
            <a:r>
              <a:rPr lang="en-GB" dirty="0" smtClean="0"/>
              <a:t>With guidance, recognise my limitations, and how to seek advice </a:t>
            </a:r>
          </a:p>
          <a:p>
            <a:pPr lvl="0"/>
            <a:r>
              <a:rPr lang="en-GB" dirty="0" smtClean="0"/>
              <a:t>Recognise and seek to meet my own learning needs in response to practice experience </a:t>
            </a:r>
          </a:p>
          <a:p>
            <a:pPr lvl="0"/>
            <a:r>
              <a:rPr lang="en-GB" dirty="0" smtClean="0"/>
              <a:t>Show awareness of my own safety, health, well-being, self-care priorities and emotional resilience, and seek advice as necessary </a:t>
            </a:r>
          </a:p>
          <a:p>
            <a:r>
              <a:rPr lang="en-GB" dirty="0" smtClean="0"/>
              <a:t>Identify concerns </a:t>
            </a:r>
            <a:r>
              <a:rPr lang="en-GB" dirty="0"/>
              <a:t>about practice, procedures or ethos in the workplace and how they might be questioned and/or improved.</a:t>
            </a:r>
          </a:p>
        </p:txBody>
      </p:sp>
    </p:spTree>
    <p:extLst>
      <p:ext uri="{BB962C8B-B14F-4D97-AF65-F5344CB8AC3E}">
        <p14:creationId xmlns:p14="http://schemas.microsoft.com/office/powerpoint/2010/main" val="27980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2FED5-1A64-419E-A099-9025B79D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b="1" i="0" u="none" strike="noStrike" baseline="0" dirty="0"/>
              <a:t>Processes- Student Experiences from the first placement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B2F96AB0-C268-4FB9-9F78-0F9E76A85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72194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371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1529</Words>
  <Application>Microsoft Office PowerPoint</Application>
  <PresentationFormat>Widescreen</PresentationFormat>
  <Paragraphs>185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 Light</vt:lpstr>
      <vt:lpstr>Trebuchet MS</vt:lpstr>
      <vt:lpstr>Wingdings 3</vt:lpstr>
      <vt:lpstr>Facet</vt:lpstr>
      <vt:lpstr>Supporting students: Transitioning from First to Final Placement</vt:lpstr>
      <vt:lpstr>Aims of the session</vt:lpstr>
      <vt:lpstr>Students profile </vt:lpstr>
      <vt:lpstr>Students journey </vt:lpstr>
      <vt:lpstr>Some pre-practice placement preparations</vt:lpstr>
      <vt:lpstr>Readiness for practice </vt:lpstr>
      <vt:lpstr>First placement: Stetting </vt:lpstr>
      <vt:lpstr>At the end of the first placement</vt:lpstr>
      <vt:lpstr>Processes- Student Experiences from the first placement </vt:lpstr>
      <vt:lpstr>Placement context </vt:lpstr>
      <vt:lpstr>Students experiences of onsite/longarm and tutors</vt:lpstr>
      <vt:lpstr>Expectations of PE/onsite and LA of the students</vt:lpstr>
      <vt:lpstr>Tutors expectations of the student </vt:lpstr>
      <vt:lpstr>The student’s experiences of the first placements</vt:lpstr>
      <vt:lpstr>Final placement </vt:lpstr>
      <vt:lpstr>Exercise: Interviewing the students </vt:lpstr>
      <vt:lpstr>Expectations of the final year placement</vt:lpstr>
      <vt:lpstr>Setting Statutory </vt:lpstr>
      <vt:lpstr>Processes- Experiences within the final placement </vt:lpstr>
      <vt:lpstr>Placement context </vt:lpstr>
      <vt:lpstr>Student’s experiences of PE </vt:lpstr>
      <vt:lpstr>The PE’s expectations of a final year student</vt:lpstr>
      <vt:lpstr>Emotional Intelligence   Morrison 2012</vt:lpstr>
      <vt:lpstr>Tutors expectations of the student </vt:lpstr>
      <vt:lpstr>The student’s experiences of the final placements</vt:lpstr>
      <vt:lpstr>Some suggestions to bridge the Transition Gap</vt:lpstr>
      <vt:lpstr>Some 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students: Transitioning from First to Final Placement</dc:title>
  <dc:creator>Owner</dc:creator>
  <cp:lastModifiedBy>Colin Gale</cp:lastModifiedBy>
  <cp:revision>14</cp:revision>
  <dcterms:created xsi:type="dcterms:W3CDTF">2019-07-14T19:24:57Z</dcterms:created>
  <dcterms:modified xsi:type="dcterms:W3CDTF">2019-07-24T12:23:21Z</dcterms:modified>
</cp:coreProperties>
</file>